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rts/chart2.xml" ContentType="application/vnd.openxmlformats-officedocument.drawingml.chart+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notesSlides/notesSlide58.xml" ContentType="application/vnd.openxmlformats-officedocument.presentationml.notesSlide+xml"/>
  <Override PartName="/ppt/tags/tag1.xml" ContentType="application/vnd.openxmlformats-officedocument.presentationml.tags+xml"/>
  <Override PartName="/ppt/notesSlides/notesSlide59.xml" ContentType="application/vnd.openxmlformats-officedocument.presentationml.notesSlide+xml"/>
  <Override PartName="/ppt/charts/chart6.xml" ContentType="application/vnd.openxmlformats-officedocument.drawingml.chart+xml"/>
  <Override PartName="/ppt/theme/themeOverride3.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9"/>
  </p:notesMasterIdLst>
  <p:sldIdLst>
    <p:sldId id="577" r:id="rId2"/>
    <p:sldId id="580" r:id="rId3"/>
    <p:sldId id="749" r:id="rId4"/>
    <p:sldId id="581" r:id="rId5"/>
    <p:sldId id="579" r:id="rId6"/>
    <p:sldId id="751" r:id="rId7"/>
    <p:sldId id="752" r:id="rId8"/>
    <p:sldId id="753" r:id="rId9"/>
    <p:sldId id="837" r:id="rId10"/>
    <p:sldId id="840" r:id="rId11"/>
    <p:sldId id="756" r:id="rId12"/>
    <p:sldId id="841" r:id="rId13"/>
    <p:sldId id="842" r:id="rId14"/>
    <p:sldId id="843" r:id="rId15"/>
    <p:sldId id="844" r:id="rId16"/>
    <p:sldId id="845" r:id="rId17"/>
    <p:sldId id="846" r:id="rId18"/>
    <p:sldId id="847" r:id="rId19"/>
    <p:sldId id="848" r:id="rId20"/>
    <p:sldId id="849" r:id="rId21"/>
    <p:sldId id="850" r:id="rId22"/>
    <p:sldId id="851" r:id="rId23"/>
    <p:sldId id="739" r:id="rId24"/>
    <p:sldId id="740" r:id="rId25"/>
    <p:sldId id="741" r:id="rId26"/>
    <p:sldId id="742" r:id="rId27"/>
    <p:sldId id="743" r:id="rId28"/>
    <p:sldId id="744" r:id="rId29"/>
    <p:sldId id="539" r:id="rId30"/>
    <p:sldId id="745" r:id="rId31"/>
    <p:sldId id="540" r:id="rId32"/>
    <p:sldId id="541" r:id="rId33"/>
    <p:sldId id="601" r:id="rId34"/>
    <p:sldId id="602" r:id="rId35"/>
    <p:sldId id="608" r:id="rId36"/>
    <p:sldId id="609" r:id="rId37"/>
    <p:sldId id="610" r:id="rId38"/>
    <p:sldId id="611" r:id="rId39"/>
    <p:sldId id="612" r:id="rId40"/>
    <p:sldId id="613" r:id="rId41"/>
    <p:sldId id="618" r:id="rId42"/>
    <p:sldId id="836" r:id="rId43"/>
    <p:sldId id="758" r:id="rId44"/>
    <p:sldId id="759" r:id="rId45"/>
    <p:sldId id="760" r:id="rId46"/>
    <p:sldId id="761" r:id="rId47"/>
    <p:sldId id="762" r:id="rId48"/>
    <p:sldId id="763" r:id="rId49"/>
    <p:sldId id="764" r:id="rId50"/>
    <p:sldId id="765" r:id="rId51"/>
    <p:sldId id="766" r:id="rId52"/>
    <p:sldId id="767" r:id="rId53"/>
    <p:sldId id="768" r:id="rId54"/>
    <p:sldId id="769" r:id="rId55"/>
    <p:sldId id="770" r:id="rId56"/>
    <p:sldId id="771" r:id="rId57"/>
    <p:sldId id="772" r:id="rId58"/>
    <p:sldId id="773" r:id="rId59"/>
    <p:sldId id="774" r:id="rId60"/>
    <p:sldId id="775" r:id="rId61"/>
    <p:sldId id="776" r:id="rId62"/>
    <p:sldId id="777" r:id="rId63"/>
    <p:sldId id="778" r:id="rId64"/>
    <p:sldId id="779" r:id="rId65"/>
    <p:sldId id="780" r:id="rId66"/>
    <p:sldId id="781" r:id="rId67"/>
    <p:sldId id="782" r:id="rId68"/>
    <p:sldId id="783" r:id="rId69"/>
    <p:sldId id="784" r:id="rId70"/>
    <p:sldId id="785" r:id="rId71"/>
    <p:sldId id="786" r:id="rId72"/>
    <p:sldId id="787" r:id="rId73"/>
    <p:sldId id="788" r:id="rId74"/>
    <p:sldId id="789" r:id="rId75"/>
    <p:sldId id="790" r:id="rId76"/>
    <p:sldId id="791" r:id="rId77"/>
    <p:sldId id="792" r:id="rId78"/>
    <p:sldId id="793" r:id="rId79"/>
    <p:sldId id="794" r:id="rId80"/>
    <p:sldId id="795" r:id="rId81"/>
    <p:sldId id="796" r:id="rId82"/>
    <p:sldId id="797" r:id="rId83"/>
    <p:sldId id="798" r:id="rId84"/>
    <p:sldId id="799" r:id="rId85"/>
    <p:sldId id="800" r:id="rId86"/>
    <p:sldId id="801" r:id="rId87"/>
    <p:sldId id="802" r:id="rId88"/>
    <p:sldId id="803" r:id="rId89"/>
    <p:sldId id="804" r:id="rId90"/>
    <p:sldId id="805" r:id="rId91"/>
    <p:sldId id="806" r:id="rId92"/>
    <p:sldId id="807" r:id="rId93"/>
    <p:sldId id="808" r:id="rId94"/>
    <p:sldId id="810" r:id="rId95"/>
    <p:sldId id="811" r:id="rId96"/>
    <p:sldId id="812" r:id="rId97"/>
    <p:sldId id="813" r:id="rId98"/>
    <p:sldId id="814" r:id="rId99"/>
    <p:sldId id="815" r:id="rId100"/>
    <p:sldId id="816" r:id="rId101"/>
    <p:sldId id="817" r:id="rId102"/>
    <p:sldId id="818" r:id="rId103"/>
    <p:sldId id="819" r:id="rId104"/>
    <p:sldId id="820" r:id="rId105"/>
    <p:sldId id="821" r:id="rId106"/>
    <p:sldId id="822" r:id="rId107"/>
    <p:sldId id="823" r:id="rId108"/>
    <p:sldId id="824" r:id="rId109"/>
    <p:sldId id="825" r:id="rId110"/>
    <p:sldId id="839" r:id="rId111"/>
    <p:sldId id="826" r:id="rId112"/>
    <p:sldId id="827" r:id="rId113"/>
    <p:sldId id="828" r:id="rId114"/>
    <p:sldId id="829" r:id="rId115"/>
    <p:sldId id="831" r:id="rId116"/>
    <p:sldId id="649" r:id="rId117"/>
    <p:sldId id="650" r:id="rId118"/>
    <p:sldId id="651" r:id="rId119"/>
    <p:sldId id="652" r:id="rId120"/>
    <p:sldId id="654" r:id="rId121"/>
    <p:sldId id="830" r:id="rId122"/>
    <p:sldId id="832" r:id="rId123"/>
    <p:sldId id="838" r:id="rId124"/>
    <p:sldId id="614" r:id="rId125"/>
    <p:sldId id="615" r:id="rId126"/>
    <p:sldId id="616" r:id="rId127"/>
    <p:sldId id="644" r:id="rId128"/>
    <p:sldId id="349" r:id="rId129"/>
    <p:sldId id="639" r:id="rId130"/>
    <p:sldId id="640" r:id="rId131"/>
    <p:sldId id="509" r:id="rId132"/>
    <p:sldId id="510" r:id="rId133"/>
    <p:sldId id="568" r:id="rId134"/>
    <p:sldId id="569" r:id="rId135"/>
    <p:sldId id="665" r:id="rId136"/>
    <p:sldId id="670" r:id="rId137"/>
    <p:sldId id="671" r:id="rId138"/>
    <p:sldId id="655" r:id="rId139"/>
    <p:sldId id="656" r:id="rId140"/>
    <p:sldId id="657" r:id="rId141"/>
    <p:sldId id="658" r:id="rId142"/>
    <p:sldId id="659" r:id="rId143"/>
    <p:sldId id="746" r:id="rId144"/>
    <p:sldId id="747" r:id="rId145"/>
    <p:sldId id="748" r:id="rId146"/>
    <p:sldId id="660" r:id="rId147"/>
    <p:sldId id="548" r:id="rId148"/>
    <p:sldId id="633" r:id="rId149"/>
    <p:sldId id="688" r:id="rId150"/>
    <p:sldId id="691" r:id="rId151"/>
    <p:sldId id="693" r:id="rId152"/>
    <p:sldId id="694" r:id="rId153"/>
    <p:sldId id="695" r:id="rId154"/>
    <p:sldId id="696" r:id="rId155"/>
    <p:sldId id="697" r:id="rId156"/>
    <p:sldId id="698" r:id="rId157"/>
    <p:sldId id="699" r:id="rId158"/>
    <p:sldId id="700" r:id="rId159"/>
    <p:sldId id="703" r:id="rId160"/>
    <p:sldId id="707" r:id="rId161"/>
    <p:sldId id="708" r:id="rId162"/>
    <p:sldId id="709" r:id="rId163"/>
    <p:sldId id="710" r:id="rId164"/>
    <p:sldId id="711" r:id="rId165"/>
    <p:sldId id="712" r:id="rId166"/>
    <p:sldId id="713" r:id="rId167"/>
    <p:sldId id="715" r:id="rId168"/>
    <p:sldId id="717" r:id="rId169"/>
    <p:sldId id="718" r:id="rId170"/>
    <p:sldId id="719" r:id="rId171"/>
    <p:sldId id="720" r:id="rId172"/>
    <p:sldId id="721" r:id="rId173"/>
    <p:sldId id="722" r:id="rId174"/>
    <p:sldId id="723" r:id="rId175"/>
    <p:sldId id="724" r:id="rId176"/>
    <p:sldId id="725" r:id="rId177"/>
    <p:sldId id="726" r:id="rId178"/>
    <p:sldId id="727" r:id="rId179"/>
    <p:sldId id="728" r:id="rId180"/>
    <p:sldId id="729" r:id="rId181"/>
    <p:sldId id="730" r:id="rId182"/>
    <p:sldId id="731" r:id="rId183"/>
    <p:sldId id="732" r:id="rId184"/>
    <p:sldId id="733" r:id="rId185"/>
    <p:sldId id="736" r:id="rId186"/>
    <p:sldId id="737" r:id="rId187"/>
    <p:sldId id="687" r:id="rId1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1" autoAdjust="0"/>
    <p:restoredTop sz="73667" autoAdjust="0"/>
  </p:normalViewPr>
  <p:slideViewPr>
    <p:cSldViewPr snapToGrid="0" snapToObjects="1">
      <p:cViewPr varScale="1">
        <p:scale>
          <a:sx n="80" d="100"/>
          <a:sy n="80" d="100"/>
        </p:scale>
        <p:origin x="-1168" y="-96"/>
      </p:cViewPr>
      <p:guideLst>
        <p:guide orient="horz" pos="2160"/>
        <p:guide pos="2880"/>
      </p:guideLst>
    </p:cSldViewPr>
  </p:slideViewPr>
  <p:outlineViewPr>
    <p:cViewPr>
      <p:scale>
        <a:sx n="33" d="100"/>
        <a:sy n="33" d="100"/>
      </p:scale>
      <p:origin x="0" y="7024"/>
    </p:cViewPr>
  </p:outlin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printerSettings" Target="printerSettings/printerSettings1.bin"/><Relationship Id="rId191" Type="http://schemas.openxmlformats.org/officeDocument/2006/relationships/presProps" Target="presProps.xml"/><Relationship Id="rId192"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heme" Target="theme/theme1.xml"/><Relationship Id="rId194"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5.xlsx"/><Relationship Id="rId3"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Documents%20and%20Settings\grant\Application%20Data\Microsoft\Excel\Book1%20(version%201).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Growth</a:t>
            </a:r>
            <a:endParaRPr lang="en-US" dirty="0"/>
          </a:p>
        </c:rich>
      </c:tx>
      <c:layout/>
      <c:overlay val="0"/>
      <c:spPr>
        <a:ln>
          <a:solidFill>
            <a:schemeClr val="accent2"/>
          </a:solidFill>
        </a:ln>
      </c:spPr>
    </c:title>
    <c:autoTitleDeleted val="0"/>
    <c:plotArea>
      <c:layout/>
      <c:lineChart>
        <c:grouping val="standard"/>
        <c:varyColors val="0"/>
        <c:ser>
          <c:idx val="0"/>
          <c:order val="0"/>
          <c:tx>
            <c:strRef>
              <c:f>Sheet1!$B$1</c:f>
              <c:strCache>
                <c:ptCount val="1"/>
                <c:pt idx="0">
                  <c:v>Series 1</c:v>
                </c:pt>
              </c:strCache>
            </c:strRef>
          </c:tx>
          <c:spPr>
            <a:ln>
              <a:solidFill>
                <a:srgbClr val="DE6C29"/>
              </a:solidFill>
            </a:ln>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2.718281828459045</c:v>
                </c:pt>
                <c:pt idx="1">
                  <c:v>7.38905609893065</c:v>
                </c:pt>
                <c:pt idx="2">
                  <c:v>20.08553692318758</c:v>
                </c:pt>
                <c:pt idx="3">
                  <c:v>54.59815003314423</c:v>
                </c:pt>
              </c:numCache>
            </c:numRef>
          </c:val>
          <c:smooth val="0"/>
        </c:ser>
        <c:dLbls>
          <c:showLegendKey val="0"/>
          <c:showVal val="0"/>
          <c:showCatName val="0"/>
          <c:showSerName val="0"/>
          <c:showPercent val="0"/>
          <c:showBubbleSize val="0"/>
        </c:dLbls>
        <c:marker val="1"/>
        <c:smooth val="0"/>
        <c:axId val="-2136043032"/>
        <c:axId val="-2136040024"/>
      </c:lineChart>
      <c:catAx>
        <c:axId val="-2136043032"/>
        <c:scaling>
          <c:orientation val="minMax"/>
        </c:scaling>
        <c:delete val="1"/>
        <c:axPos val="b"/>
        <c:majorTickMark val="out"/>
        <c:minorTickMark val="none"/>
        <c:tickLblPos val="nextTo"/>
        <c:crossAx val="-2136040024"/>
        <c:crosses val="autoZero"/>
        <c:auto val="1"/>
        <c:lblAlgn val="ctr"/>
        <c:lblOffset val="100"/>
        <c:noMultiLvlLbl val="0"/>
      </c:catAx>
      <c:valAx>
        <c:axId val="-2136040024"/>
        <c:scaling>
          <c:orientation val="minMax"/>
        </c:scaling>
        <c:delete val="1"/>
        <c:axPos val="l"/>
        <c:majorGridlines/>
        <c:numFmt formatCode="General" sourceLinked="1"/>
        <c:majorTickMark val="out"/>
        <c:minorTickMark val="none"/>
        <c:tickLblPos val="nextTo"/>
        <c:crossAx val="-21360430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Client Writes</a:t>
            </a:r>
            <a:r>
              <a:rPr lang="en-US" dirty="0"/>
              <a:t>/</a:t>
            </a:r>
            <a:r>
              <a:rPr lang="en-US" dirty="0" smtClean="0"/>
              <a:t>s by node count – Replication Factor = 3</a:t>
            </a:r>
            <a:endParaRPr lang="en-US" dirty="0"/>
          </a:p>
        </c:rich>
      </c:tx>
      <c:layout>
        <c:manualLayout>
          <c:xMode val="edge"/>
          <c:yMode val="edge"/>
          <c:x val="0.154291946145621"/>
          <c:y val="0.0224482612871559"/>
        </c:manualLayout>
      </c:layout>
      <c:overlay val="0"/>
    </c:title>
    <c:autoTitleDeleted val="0"/>
    <c:plotArea>
      <c:layout/>
      <c:scatterChart>
        <c:scatterStyle val="lineMarker"/>
        <c:varyColors val="0"/>
        <c:ser>
          <c:idx val="0"/>
          <c:order val="0"/>
          <c:tx>
            <c:strRef>
              <c:f>Sheet1!$B$1</c:f>
              <c:strCache>
                <c:ptCount val="1"/>
                <c:pt idx="0">
                  <c:v>Writes/s</c:v>
                </c:pt>
              </c:strCache>
            </c:strRef>
          </c:tx>
          <c:dLbls>
            <c:showLegendKey val="0"/>
            <c:showVal val="1"/>
            <c:showCatName val="0"/>
            <c:showSerName val="0"/>
            <c:showPercent val="0"/>
            <c:showBubbleSize val="0"/>
            <c:showLeaderLines val="0"/>
          </c:dLbls>
          <c:xVal>
            <c:numRef>
              <c:f>Sheet1!$A$2:$A$5</c:f>
              <c:numCache>
                <c:formatCode>General</c:formatCode>
                <c:ptCount val="4"/>
                <c:pt idx="0">
                  <c:v>48.0</c:v>
                </c:pt>
                <c:pt idx="1">
                  <c:v>96.0</c:v>
                </c:pt>
                <c:pt idx="2">
                  <c:v>144.0</c:v>
                </c:pt>
                <c:pt idx="3">
                  <c:v>288.0</c:v>
                </c:pt>
              </c:numCache>
            </c:numRef>
          </c:xVal>
          <c:yVal>
            <c:numRef>
              <c:f>Sheet1!$B$2:$B$5</c:f>
              <c:numCache>
                <c:formatCode>0</c:formatCode>
                <c:ptCount val="4"/>
                <c:pt idx="0">
                  <c:v>174373.0</c:v>
                </c:pt>
                <c:pt idx="1">
                  <c:v>366828.0</c:v>
                </c:pt>
                <c:pt idx="2">
                  <c:v>537171.666666667</c:v>
                </c:pt>
                <c:pt idx="3">
                  <c:v>1.09983733333333E6</c:v>
                </c:pt>
              </c:numCache>
            </c:numRef>
          </c:yVal>
          <c:smooth val="0"/>
        </c:ser>
        <c:dLbls>
          <c:showLegendKey val="0"/>
          <c:showVal val="0"/>
          <c:showCatName val="0"/>
          <c:showSerName val="0"/>
          <c:showPercent val="0"/>
          <c:showBubbleSize val="0"/>
        </c:dLbls>
        <c:axId val="-2118077224"/>
        <c:axId val="-2118075080"/>
      </c:scatterChart>
      <c:valAx>
        <c:axId val="-2118077224"/>
        <c:scaling>
          <c:orientation val="minMax"/>
        </c:scaling>
        <c:delete val="0"/>
        <c:axPos val="b"/>
        <c:numFmt formatCode="General" sourceLinked="1"/>
        <c:majorTickMark val="out"/>
        <c:minorTickMark val="none"/>
        <c:tickLblPos val="nextTo"/>
        <c:crossAx val="-2118075080"/>
        <c:crosses val="autoZero"/>
        <c:crossBetween val="midCat"/>
      </c:valAx>
      <c:valAx>
        <c:axId val="-2118075080"/>
        <c:scaling>
          <c:orientation val="minMax"/>
        </c:scaling>
        <c:delete val="0"/>
        <c:axPos val="l"/>
        <c:majorGridlines/>
        <c:numFmt formatCode="0" sourceLinked="1"/>
        <c:majorTickMark val="out"/>
        <c:minorTickMark val="none"/>
        <c:tickLblPos val="nextTo"/>
        <c:crossAx val="-211807722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0"/>
      <c:perspective val="30"/>
    </c:view3D>
    <c:floor>
      <c:thickness val="0"/>
    </c:floor>
    <c:sideWall>
      <c:thickness val="0"/>
    </c:sideWall>
    <c:backWall>
      <c:thickness val="0"/>
    </c:backWall>
    <c:plotArea>
      <c:layout/>
      <c:area3DChart>
        <c:grouping val="standard"/>
        <c:varyColors val="0"/>
        <c:ser>
          <c:idx val="0"/>
          <c:order val="0"/>
          <c:tx>
            <c:strRef>
              <c:f>Sheet1!$B$1</c:f>
              <c:strCache>
                <c:ptCount val="1"/>
                <c:pt idx="0">
                  <c:v>Demand</c:v>
                </c:pt>
              </c:strCache>
            </c:strRef>
          </c:tx>
          <c:cat>
            <c:strRef>
              <c:f>Sheet1!$A$2:$A$7</c:f>
              <c:strCache>
                <c:ptCount val="6"/>
                <c:pt idx="0">
                  <c:v>Pre-Launch</c:v>
                </c:pt>
                <c:pt idx="1">
                  <c:v>Build-out</c:v>
                </c:pt>
                <c:pt idx="2">
                  <c:v>Testing</c:v>
                </c:pt>
                <c:pt idx="3">
                  <c:v>Launch</c:v>
                </c:pt>
                <c:pt idx="4">
                  <c:v>Growth</c:v>
                </c:pt>
                <c:pt idx="5">
                  <c:v>Growth</c:v>
                </c:pt>
              </c:strCache>
            </c:strRef>
          </c:cat>
          <c:val>
            <c:numRef>
              <c:f>Sheet1!$B$2:$B$7</c:f>
              <c:numCache>
                <c:formatCode>General</c:formatCode>
                <c:ptCount val="6"/>
                <c:pt idx="0">
                  <c:v>0.0</c:v>
                </c:pt>
                <c:pt idx="1">
                  <c:v>0.0</c:v>
                </c:pt>
                <c:pt idx="2">
                  <c:v>1.0</c:v>
                </c:pt>
                <c:pt idx="3">
                  <c:v>3.0</c:v>
                </c:pt>
                <c:pt idx="4">
                  <c:v>4.0</c:v>
                </c:pt>
                <c:pt idx="5">
                  <c:v>5.0</c:v>
                </c:pt>
              </c:numCache>
            </c:numRef>
          </c:val>
        </c:ser>
        <c:ser>
          <c:idx val="1"/>
          <c:order val="1"/>
          <c:tx>
            <c:strRef>
              <c:f>Sheet1!$C$1</c:f>
              <c:strCache>
                <c:ptCount val="1"/>
                <c:pt idx="0">
                  <c:v>Cloud</c:v>
                </c:pt>
              </c:strCache>
            </c:strRef>
          </c:tx>
          <c:cat>
            <c:strRef>
              <c:f>Sheet1!$A$2:$A$7</c:f>
              <c:strCache>
                <c:ptCount val="6"/>
                <c:pt idx="0">
                  <c:v>Pre-Launch</c:v>
                </c:pt>
                <c:pt idx="1">
                  <c:v>Build-out</c:v>
                </c:pt>
                <c:pt idx="2">
                  <c:v>Testing</c:v>
                </c:pt>
                <c:pt idx="3">
                  <c:v>Launch</c:v>
                </c:pt>
                <c:pt idx="4">
                  <c:v>Growth</c:v>
                </c:pt>
                <c:pt idx="5">
                  <c:v>Growth</c:v>
                </c:pt>
              </c:strCache>
            </c:strRef>
          </c:cat>
          <c:val>
            <c:numRef>
              <c:f>Sheet1!$C$2:$C$7</c:f>
              <c:numCache>
                <c:formatCode>General</c:formatCode>
                <c:ptCount val="6"/>
                <c:pt idx="0">
                  <c:v>0.0</c:v>
                </c:pt>
                <c:pt idx="1">
                  <c:v>0.0</c:v>
                </c:pt>
                <c:pt idx="2">
                  <c:v>1.2</c:v>
                </c:pt>
                <c:pt idx="3">
                  <c:v>3.6</c:v>
                </c:pt>
                <c:pt idx="4">
                  <c:v>4.8</c:v>
                </c:pt>
                <c:pt idx="5">
                  <c:v>6.0</c:v>
                </c:pt>
              </c:numCache>
            </c:numRef>
          </c:val>
        </c:ser>
        <c:ser>
          <c:idx val="2"/>
          <c:order val="2"/>
          <c:tx>
            <c:strRef>
              <c:f>Sheet1!$D$1</c:f>
              <c:strCache>
                <c:ptCount val="1"/>
                <c:pt idx="0">
                  <c:v>Datacenter</c:v>
                </c:pt>
              </c:strCache>
            </c:strRef>
          </c:tx>
          <c:cat>
            <c:strRef>
              <c:f>Sheet1!$A$2:$A$7</c:f>
              <c:strCache>
                <c:ptCount val="6"/>
                <c:pt idx="0">
                  <c:v>Pre-Launch</c:v>
                </c:pt>
                <c:pt idx="1">
                  <c:v>Build-out</c:v>
                </c:pt>
                <c:pt idx="2">
                  <c:v>Testing</c:v>
                </c:pt>
                <c:pt idx="3">
                  <c:v>Launch</c:v>
                </c:pt>
                <c:pt idx="4">
                  <c:v>Growth</c:v>
                </c:pt>
                <c:pt idx="5">
                  <c:v>Growth</c:v>
                </c:pt>
              </c:strCache>
            </c:strRef>
          </c:cat>
          <c:val>
            <c:numRef>
              <c:f>Sheet1!$D$2:$D$7</c:f>
              <c:numCache>
                <c:formatCode>General</c:formatCode>
                <c:ptCount val="6"/>
                <c:pt idx="0">
                  <c:v>0.0</c:v>
                </c:pt>
                <c:pt idx="1">
                  <c:v>8.0</c:v>
                </c:pt>
                <c:pt idx="2">
                  <c:v>8.0</c:v>
                </c:pt>
                <c:pt idx="3">
                  <c:v>8.0</c:v>
                </c:pt>
                <c:pt idx="4">
                  <c:v>8.0</c:v>
                </c:pt>
                <c:pt idx="5">
                  <c:v>8.0</c:v>
                </c:pt>
              </c:numCache>
            </c:numRef>
          </c:val>
        </c:ser>
        <c:dLbls>
          <c:showLegendKey val="0"/>
          <c:showVal val="0"/>
          <c:showCatName val="0"/>
          <c:showSerName val="0"/>
          <c:showPercent val="0"/>
          <c:showBubbleSize val="0"/>
        </c:dLbls>
        <c:axId val="-2112043336"/>
        <c:axId val="-2112017864"/>
        <c:axId val="-2112022952"/>
      </c:area3DChart>
      <c:catAx>
        <c:axId val="-2112043336"/>
        <c:scaling>
          <c:orientation val="minMax"/>
        </c:scaling>
        <c:delete val="0"/>
        <c:axPos val="b"/>
        <c:majorTickMark val="out"/>
        <c:minorTickMark val="none"/>
        <c:tickLblPos val="nextTo"/>
        <c:crossAx val="-2112017864"/>
        <c:crosses val="autoZero"/>
        <c:auto val="1"/>
        <c:lblAlgn val="ctr"/>
        <c:lblOffset val="100"/>
        <c:noMultiLvlLbl val="0"/>
      </c:catAx>
      <c:valAx>
        <c:axId val="-2112017864"/>
        <c:scaling>
          <c:orientation val="minMax"/>
        </c:scaling>
        <c:delete val="1"/>
        <c:axPos val="l"/>
        <c:majorGridlines/>
        <c:numFmt formatCode="General" sourceLinked="1"/>
        <c:majorTickMark val="out"/>
        <c:minorTickMark val="none"/>
        <c:tickLblPos val="nextTo"/>
        <c:crossAx val="-2112043336"/>
        <c:crosses val="autoZero"/>
        <c:crossBetween val="midCat"/>
      </c:valAx>
      <c:serAx>
        <c:axId val="-2112022952"/>
        <c:scaling>
          <c:orientation val="minMax"/>
        </c:scaling>
        <c:delete val="1"/>
        <c:axPos val="b"/>
        <c:majorTickMark val="out"/>
        <c:minorTickMark val="none"/>
        <c:tickLblPos val="nextTo"/>
        <c:crossAx val="-211201786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15"/>
      <c:rotY val="20"/>
      <c:rAngAx val="0"/>
      <c:perspective val="30"/>
    </c:view3D>
    <c:floor>
      <c:thickness val="0"/>
    </c:floor>
    <c:sideWall>
      <c:thickness val="0"/>
    </c:sideWall>
    <c:backWall>
      <c:thickness val="0"/>
    </c:backWall>
    <c:plotArea>
      <c:layout/>
      <c:area3DChart>
        <c:grouping val="standard"/>
        <c:varyColors val="0"/>
        <c:ser>
          <c:idx val="0"/>
          <c:order val="0"/>
          <c:tx>
            <c:strRef>
              <c:f>Sheet1!$B$1</c:f>
              <c:strCache>
                <c:ptCount val="1"/>
                <c:pt idx="0">
                  <c:v>Demand</c:v>
                </c:pt>
              </c:strCache>
            </c:strRef>
          </c:tx>
          <c:cat>
            <c:strRef>
              <c:f>Sheet1!$A$2:$A$7</c:f>
              <c:strCache>
                <c:ptCount val="6"/>
                <c:pt idx="0">
                  <c:v>Pre-Launch</c:v>
                </c:pt>
                <c:pt idx="1">
                  <c:v>Build-out</c:v>
                </c:pt>
                <c:pt idx="2">
                  <c:v>Testing</c:v>
                </c:pt>
                <c:pt idx="3">
                  <c:v>Launch</c:v>
                </c:pt>
                <c:pt idx="4">
                  <c:v>Growth</c:v>
                </c:pt>
                <c:pt idx="5">
                  <c:v>Growth</c:v>
                </c:pt>
              </c:strCache>
            </c:strRef>
          </c:cat>
          <c:val>
            <c:numRef>
              <c:f>Sheet1!$B$2:$B$7</c:f>
              <c:numCache>
                <c:formatCode>General</c:formatCode>
                <c:ptCount val="6"/>
                <c:pt idx="0">
                  <c:v>0.0</c:v>
                </c:pt>
                <c:pt idx="1">
                  <c:v>0.0</c:v>
                </c:pt>
                <c:pt idx="2">
                  <c:v>1.0</c:v>
                </c:pt>
                <c:pt idx="3">
                  <c:v>6.0</c:v>
                </c:pt>
                <c:pt idx="4">
                  <c:v>9.0</c:v>
                </c:pt>
                <c:pt idx="5">
                  <c:v>12.0</c:v>
                </c:pt>
              </c:numCache>
            </c:numRef>
          </c:val>
        </c:ser>
        <c:ser>
          <c:idx val="1"/>
          <c:order val="1"/>
          <c:tx>
            <c:strRef>
              <c:f>Sheet1!$C$1</c:f>
              <c:strCache>
                <c:ptCount val="1"/>
                <c:pt idx="0">
                  <c:v>Cloud</c:v>
                </c:pt>
              </c:strCache>
            </c:strRef>
          </c:tx>
          <c:cat>
            <c:strRef>
              <c:f>Sheet1!$A$2:$A$7</c:f>
              <c:strCache>
                <c:ptCount val="6"/>
                <c:pt idx="0">
                  <c:v>Pre-Launch</c:v>
                </c:pt>
                <c:pt idx="1">
                  <c:v>Build-out</c:v>
                </c:pt>
                <c:pt idx="2">
                  <c:v>Testing</c:v>
                </c:pt>
                <c:pt idx="3">
                  <c:v>Launch</c:v>
                </c:pt>
                <c:pt idx="4">
                  <c:v>Growth</c:v>
                </c:pt>
                <c:pt idx="5">
                  <c:v>Growth</c:v>
                </c:pt>
              </c:strCache>
            </c:strRef>
          </c:cat>
          <c:val>
            <c:numRef>
              <c:f>Sheet1!$C$2:$C$7</c:f>
              <c:numCache>
                <c:formatCode>General</c:formatCode>
                <c:ptCount val="6"/>
                <c:pt idx="0">
                  <c:v>0.0</c:v>
                </c:pt>
                <c:pt idx="1">
                  <c:v>0.0</c:v>
                </c:pt>
                <c:pt idx="2">
                  <c:v>1.2</c:v>
                </c:pt>
                <c:pt idx="3">
                  <c:v>7.199999999999997</c:v>
                </c:pt>
                <c:pt idx="4">
                  <c:v>10.8</c:v>
                </c:pt>
                <c:pt idx="5">
                  <c:v>14.4</c:v>
                </c:pt>
              </c:numCache>
            </c:numRef>
          </c:val>
        </c:ser>
        <c:ser>
          <c:idx val="2"/>
          <c:order val="2"/>
          <c:tx>
            <c:strRef>
              <c:f>Sheet1!$D$1</c:f>
              <c:strCache>
                <c:ptCount val="1"/>
                <c:pt idx="0">
                  <c:v>Datacenter</c:v>
                </c:pt>
              </c:strCache>
            </c:strRef>
          </c:tx>
          <c:cat>
            <c:strRef>
              <c:f>Sheet1!$A$2:$A$7</c:f>
              <c:strCache>
                <c:ptCount val="6"/>
                <c:pt idx="0">
                  <c:v>Pre-Launch</c:v>
                </c:pt>
                <c:pt idx="1">
                  <c:v>Build-out</c:v>
                </c:pt>
                <c:pt idx="2">
                  <c:v>Testing</c:v>
                </c:pt>
                <c:pt idx="3">
                  <c:v>Launch</c:v>
                </c:pt>
                <c:pt idx="4">
                  <c:v>Growth</c:v>
                </c:pt>
                <c:pt idx="5">
                  <c:v>Growth</c:v>
                </c:pt>
              </c:strCache>
            </c:strRef>
          </c:cat>
          <c:val>
            <c:numRef>
              <c:f>Sheet1!$D$2:$D$7</c:f>
              <c:numCache>
                <c:formatCode>General</c:formatCode>
                <c:ptCount val="6"/>
                <c:pt idx="0">
                  <c:v>0.0</c:v>
                </c:pt>
                <c:pt idx="1">
                  <c:v>8.0</c:v>
                </c:pt>
                <c:pt idx="2">
                  <c:v>8.0</c:v>
                </c:pt>
                <c:pt idx="3">
                  <c:v>8.0</c:v>
                </c:pt>
                <c:pt idx="4">
                  <c:v>8.0</c:v>
                </c:pt>
                <c:pt idx="5">
                  <c:v>8.0</c:v>
                </c:pt>
              </c:numCache>
            </c:numRef>
          </c:val>
        </c:ser>
        <c:dLbls>
          <c:showLegendKey val="0"/>
          <c:showVal val="0"/>
          <c:showCatName val="0"/>
          <c:showSerName val="0"/>
          <c:showPercent val="0"/>
          <c:showBubbleSize val="0"/>
        </c:dLbls>
        <c:axId val="-2110972584"/>
        <c:axId val="-2110914280"/>
        <c:axId val="-2110911096"/>
      </c:area3DChart>
      <c:catAx>
        <c:axId val="-2110972584"/>
        <c:scaling>
          <c:orientation val="minMax"/>
        </c:scaling>
        <c:delete val="0"/>
        <c:axPos val="b"/>
        <c:majorTickMark val="out"/>
        <c:minorTickMark val="none"/>
        <c:tickLblPos val="nextTo"/>
        <c:crossAx val="-2110914280"/>
        <c:crosses val="autoZero"/>
        <c:auto val="1"/>
        <c:lblAlgn val="ctr"/>
        <c:lblOffset val="100"/>
        <c:noMultiLvlLbl val="0"/>
      </c:catAx>
      <c:valAx>
        <c:axId val="-2110914280"/>
        <c:scaling>
          <c:orientation val="minMax"/>
        </c:scaling>
        <c:delete val="1"/>
        <c:axPos val="l"/>
        <c:majorGridlines/>
        <c:numFmt formatCode="General" sourceLinked="1"/>
        <c:majorTickMark val="out"/>
        <c:minorTickMark val="none"/>
        <c:tickLblPos val="nextTo"/>
        <c:crossAx val="-2110972584"/>
        <c:crosses val="autoZero"/>
        <c:crossBetween val="midCat"/>
      </c:valAx>
      <c:serAx>
        <c:axId val="-2110911096"/>
        <c:scaling>
          <c:orientation val="minMax"/>
        </c:scaling>
        <c:delete val="1"/>
        <c:axPos val="b"/>
        <c:majorTickMark val="out"/>
        <c:minorTickMark val="none"/>
        <c:tickLblPos val="nextTo"/>
        <c:crossAx val="-2110914280"/>
        <c:crosses val="autoZero"/>
      </c:ser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15"/>
      <c:rotY val="20"/>
      <c:rAngAx val="0"/>
      <c:perspective val="30"/>
    </c:view3D>
    <c:floor>
      <c:thickness val="0"/>
    </c:floor>
    <c:sideWall>
      <c:thickness val="0"/>
    </c:sideWall>
    <c:backWall>
      <c:thickness val="0"/>
    </c:backWall>
    <c:plotArea>
      <c:layout/>
      <c:area3DChart>
        <c:grouping val="standard"/>
        <c:varyColors val="0"/>
        <c:ser>
          <c:idx val="0"/>
          <c:order val="0"/>
          <c:tx>
            <c:strRef>
              <c:f>Sheet1!$B$1</c:f>
              <c:strCache>
                <c:ptCount val="1"/>
                <c:pt idx="0">
                  <c:v>Demand</c:v>
                </c:pt>
              </c:strCache>
            </c:strRef>
          </c:tx>
          <c:cat>
            <c:strRef>
              <c:f>Sheet1!$A$2:$A$7</c:f>
              <c:strCache>
                <c:ptCount val="6"/>
                <c:pt idx="0">
                  <c:v>Pre-Launch</c:v>
                </c:pt>
                <c:pt idx="1">
                  <c:v>Build-out</c:v>
                </c:pt>
                <c:pt idx="2">
                  <c:v>Testing</c:v>
                </c:pt>
                <c:pt idx="3">
                  <c:v>Launch</c:v>
                </c:pt>
                <c:pt idx="4">
                  <c:v>Growth</c:v>
                </c:pt>
                <c:pt idx="5">
                  <c:v>Growth</c:v>
                </c:pt>
              </c:strCache>
            </c:strRef>
          </c:cat>
          <c:val>
            <c:numRef>
              <c:f>Sheet1!$B$2:$B$7</c:f>
              <c:numCache>
                <c:formatCode>General</c:formatCode>
                <c:ptCount val="6"/>
                <c:pt idx="0">
                  <c:v>0.0</c:v>
                </c:pt>
                <c:pt idx="1">
                  <c:v>0.0</c:v>
                </c:pt>
                <c:pt idx="2">
                  <c:v>1.0</c:v>
                </c:pt>
                <c:pt idx="3">
                  <c:v>2.0</c:v>
                </c:pt>
                <c:pt idx="4">
                  <c:v>2.0</c:v>
                </c:pt>
                <c:pt idx="5">
                  <c:v>1.0</c:v>
                </c:pt>
              </c:numCache>
            </c:numRef>
          </c:val>
        </c:ser>
        <c:ser>
          <c:idx val="1"/>
          <c:order val="1"/>
          <c:tx>
            <c:strRef>
              <c:f>Sheet1!$C$1</c:f>
              <c:strCache>
                <c:ptCount val="1"/>
                <c:pt idx="0">
                  <c:v>Cloud</c:v>
                </c:pt>
              </c:strCache>
            </c:strRef>
          </c:tx>
          <c:cat>
            <c:strRef>
              <c:f>Sheet1!$A$2:$A$7</c:f>
              <c:strCache>
                <c:ptCount val="6"/>
                <c:pt idx="0">
                  <c:v>Pre-Launch</c:v>
                </c:pt>
                <c:pt idx="1">
                  <c:v>Build-out</c:v>
                </c:pt>
                <c:pt idx="2">
                  <c:v>Testing</c:v>
                </c:pt>
                <c:pt idx="3">
                  <c:v>Launch</c:v>
                </c:pt>
                <c:pt idx="4">
                  <c:v>Growth</c:v>
                </c:pt>
                <c:pt idx="5">
                  <c:v>Growth</c:v>
                </c:pt>
              </c:strCache>
            </c:strRef>
          </c:cat>
          <c:val>
            <c:numRef>
              <c:f>Sheet1!$C$2:$C$7</c:f>
              <c:numCache>
                <c:formatCode>General</c:formatCode>
                <c:ptCount val="6"/>
                <c:pt idx="0">
                  <c:v>0.0</c:v>
                </c:pt>
                <c:pt idx="1">
                  <c:v>0.0</c:v>
                </c:pt>
                <c:pt idx="2">
                  <c:v>1.2</c:v>
                </c:pt>
                <c:pt idx="3">
                  <c:v>2.4</c:v>
                </c:pt>
                <c:pt idx="4">
                  <c:v>2.4</c:v>
                </c:pt>
                <c:pt idx="5">
                  <c:v>1.2</c:v>
                </c:pt>
              </c:numCache>
            </c:numRef>
          </c:val>
        </c:ser>
        <c:ser>
          <c:idx val="2"/>
          <c:order val="2"/>
          <c:tx>
            <c:strRef>
              <c:f>Sheet1!$D$1</c:f>
              <c:strCache>
                <c:ptCount val="1"/>
                <c:pt idx="0">
                  <c:v>Datacenter</c:v>
                </c:pt>
              </c:strCache>
            </c:strRef>
          </c:tx>
          <c:cat>
            <c:strRef>
              <c:f>Sheet1!$A$2:$A$7</c:f>
              <c:strCache>
                <c:ptCount val="6"/>
                <c:pt idx="0">
                  <c:v>Pre-Launch</c:v>
                </c:pt>
                <c:pt idx="1">
                  <c:v>Build-out</c:v>
                </c:pt>
                <c:pt idx="2">
                  <c:v>Testing</c:v>
                </c:pt>
                <c:pt idx="3">
                  <c:v>Launch</c:v>
                </c:pt>
                <c:pt idx="4">
                  <c:v>Growth</c:v>
                </c:pt>
                <c:pt idx="5">
                  <c:v>Growth</c:v>
                </c:pt>
              </c:strCache>
            </c:strRef>
          </c:cat>
          <c:val>
            <c:numRef>
              <c:f>Sheet1!$D$2:$D$7</c:f>
              <c:numCache>
                <c:formatCode>General</c:formatCode>
                <c:ptCount val="6"/>
                <c:pt idx="0">
                  <c:v>0.0</c:v>
                </c:pt>
                <c:pt idx="1">
                  <c:v>8.0</c:v>
                </c:pt>
                <c:pt idx="2">
                  <c:v>8.0</c:v>
                </c:pt>
                <c:pt idx="3">
                  <c:v>8.0</c:v>
                </c:pt>
                <c:pt idx="4">
                  <c:v>8.0</c:v>
                </c:pt>
                <c:pt idx="5">
                  <c:v>8.0</c:v>
                </c:pt>
              </c:numCache>
            </c:numRef>
          </c:val>
        </c:ser>
        <c:dLbls>
          <c:showLegendKey val="0"/>
          <c:showVal val="0"/>
          <c:showCatName val="0"/>
          <c:showSerName val="0"/>
          <c:showPercent val="0"/>
          <c:showBubbleSize val="0"/>
        </c:dLbls>
        <c:axId val="-2110944584"/>
        <c:axId val="-2110940696"/>
        <c:axId val="-2110963704"/>
      </c:area3DChart>
      <c:catAx>
        <c:axId val="-2110944584"/>
        <c:scaling>
          <c:orientation val="minMax"/>
        </c:scaling>
        <c:delete val="0"/>
        <c:axPos val="b"/>
        <c:majorTickMark val="out"/>
        <c:minorTickMark val="none"/>
        <c:tickLblPos val="nextTo"/>
        <c:crossAx val="-2110940696"/>
        <c:crosses val="autoZero"/>
        <c:auto val="1"/>
        <c:lblAlgn val="ctr"/>
        <c:lblOffset val="100"/>
        <c:noMultiLvlLbl val="0"/>
      </c:catAx>
      <c:valAx>
        <c:axId val="-2110940696"/>
        <c:scaling>
          <c:orientation val="minMax"/>
        </c:scaling>
        <c:delete val="1"/>
        <c:axPos val="l"/>
        <c:majorGridlines/>
        <c:numFmt formatCode="General" sourceLinked="1"/>
        <c:majorTickMark val="out"/>
        <c:minorTickMark val="none"/>
        <c:tickLblPos val="nextTo"/>
        <c:crossAx val="-2110944584"/>
        <c:crosses val="autoZero"/>
        <c:crossBetween val="midCat"/>
      </c:valAx>
      <c:serAx>
        <c:axId val="-2110963704"/>
        <c:scaling>
          <c:orientation val="minMax"/>
        </c:scaling>
        <c:delete val="1"/>
        <c:axPos val="b"/>
        <c:majorTickMark val="out"/>
        <c:minorTickMark val="none"/>
        <c:tickLblPos val="nextTo"/>
        <c:crossAx val="-2110940696"/>
        <c:crosses val="autoZero"/>
      </c:serAx>
    </c:plotArea>
    <c:plotVisOnly val="1"/>
    <c:dispBlanksAs val="gap"/>
    <c:showDLblsOverMax val="0"/>
  </c:chart>
  <c:txPr>
    <a:bodyPr/>
    <a:lstStyle/>
    <a:p>
      <a:pPr>
        <a:defRPr sz="1800"/>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lrMapOvr bg1="lt1" tx1="dk1" bg2="lt2" tx2="dk2" accent1="accent1" accent2="accent2" accent3="accent3" accent4="accent4" accent5="accent5" accent6="accent6" hlink="hlink" folHlink="folHlink"/>
  <c:chart>
    <c:title>
      <c:tx>
        <c:rich>
          <a:bodyPr/>
          <a:lstStyle/>
          <a:p>
            <a:pPr>
              <a:defRPr/>
            </a:pPr>
            <a:r>
              <a:rPr lang="en-US"/>
              <a:t> </a:t>
            </a:r>
          </a:p>
        </c:rich>
      </c:tx>
      <c:layout>
        <c:manualLayout>
          <c:xMode val="edge"/>
          <c:yMode val="edge"/>
          <c:x val="0.427266017501873"/>
          <c:y val="0.0317460317460317"/>
        </c:manualLayout>
      </c:layout>
      <c:overlay val="0"/>
    </c:title>
    <c:autoTitleDeleted val="0"/>
    <c:plotArea>
      <c:layout>
        <c:manualLayout>
          <c:layoutTarget val="inner"/>
          <c:xMode val="edge"/>
          <c:yMode val="edge"/>
          <c:x val="0.111330300649774"/>
          <c:y val="0.122658834312378"/>
          <c:w val="0.85754060324826"/>
          <c:h val="0.689836687080782"/>
        </c:manualLayout>
      </c:layout>
      <c:scatterChart>
        <c:scatterStyle val="smoothMarker"/>
        <c:varyColors val="0"/>
        <c:ser>
          <c:idx val="0"/>
          <c:order val="0"/>
          <c:tx>
            <c:strRef>
              <c:f>'Sheet1 (2)'!$D$2</c:f>
              <c:strCache>
                <c:ptCount val="1"/>
                <c:pt idx="0">
                  <c:v>Load</c:v>
                </c:pt>
              </c:strCache>
            </c:strRef>
          </c:tx>
          <c:marker>
            <c:symbol val="none"/>
          </c:marker>
          <c:xVal>
            <c:numRef>
              <c:f>'Sheet1 (2)'!$C$3:$C$55</c:f>
              <c:numCache>
                <c:formatCode>General</c:formatCode>
                <c:ptCount val="53"/>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numCache>
            </c:numRef>
          </c:xVal>
          <c:yVal>
            <c:numRef>
              <c:f>'Sheet1 (2)'!$D$3:$D$55</c:f>
              <c:numCache>
                <c:formatCode>General</c:formatCode>
                <c:ptCount val="53"/>
                <c:pt idx="0">
                  <c:v>3.0</c:v>
                </c:pt>
                <c:pt idx="1">
                  <c:v>3.5</c:v>
                </c:pt>
                <c:pt idx="2">
                  <c:v>4.2</c:v>
                </c:pt>
                <c:pt idx="3">
                  <c:v>4.5</c:v>
                </c:pt>
                <c:pt idx="4">
                  <c:v>4.75</c:v>
                </c:pt>
                <c:pt idx="5">
                  <c:v>4.9</c:v>
                </c:pt>
                <c:pt idx="6">
                  <c:v>5.0</c:v>
                </c:pt>
                <c:pt idx="7">
                  <c:v>5.1</c:v>
                </c:pt>
                <c:pt idx="8">
                  <c:v>5.5</c:v>
                </c:pt>
                <c:pt idx="9">
                  <c:v>6.0</c:v>
                </c:pt>
                <c:pt idx="10">
                  <c:v>6.5</c:v>
                </c:pt>
                <c:pt idx="11">
                  <c:v>7.0</c:v>
                </c:pt>
                <c:pt idx="12">
                  <c:v>8.0</c:v>
                </c:pt>
                <c:pt idx="13">
                  <c:v>9.0</c:v>
                </c:pt>
                <c:pt idx="14">
                  <c:v>10.0</c:v>
                </c:pt>
                <c:pt idx="15">
                  <c:v>8.0</c:v>
                </c:pt>
                <c:pt idx="16">
                  <c:v>7.5</c:v>
                </c:pt>
                <c:pt idx="17">
                  <c:v>6.0</c:v>
                </c:pt>
                <c:pt idx="18">
                  <c:v>5.5</c:v>
                </c:pt>
                <c:pt idx="19">
                  <c:v>4.75</c:v>
                </c:pt>
                <c:pt idx="20">
                  <c:v>4.5</c:v>
                </c:pt>
                <c:pt idx="21">
                  <c:v>3.0</c:v>
                </c:pt>
                <c:pt idx="22">
                  <c:v>2.5</c:v>
                </c:pt>
                <c:pt idx="23">
                  <c:v>2.2</c:v>
                </c:pt>
                <c:pt idx="24">
                  <c:v>2.1</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2.05</c:v>
                </c:pt>
                <c:pt idx="48">
                  <c:v>2.1</c:v>
                </c:pt>
                <c:pt idx="49">
                  <c:v>2.25</c:v>
                </c:pt>
                <c:pt idx="50">
                  <c:v>2.5</c:v>
                </c:pt>
                <c:pt idx="51">
                  <c:v>2.75</c:v>
                </c:pt>
              </c:numCache>
            </c:numRef>
          </c:yVal>
          <c:smooth val="1"/>
        </c:ser>
        <c:dLbls>
          <c:showLegendKey val="0"/>
          <c:showVal val="0"/>
          <c:showCatName val="0"/>
          <c:showSerName val="0"/>
          <c:showPercent val="0"/>
          <c:showBubbleSize val="0"/>
        </c:dLbls>
        <c:axId val="-2107926264"/>
        <c:axId val="-2107920728"/>
      </c:scatterChart>
      <c:valAx>
        <c:axId val="-2107926264"/>
        <c:scaling>
          <c:orientation val="minMax"/>
          <c:max val="52.0"/>
          <c:min val="1.0"/>
        </c:scaling>
        <c:delete val="0"/>
        <c:axPos val="b"/>
        <c:title>
          <c:tx>
            <c:rich>
              <a:bodyPr/>
              <a:lstStyle/>
              <a:p>
                <a:pPr>
                  <a:defRPr>
                    <a:solidFill>
                      <a:schemeClr val="tx1"/>
                    </a:solidFill>
                  </a:defRPr>
                </a:pPr>
                <a:r>
                  <a:rPr lang="en-US">
                    <a:solidFill>
                      <a:schemeClr val="tx1"/>
                    </a:solidFill>
                  </a:rPr>
                  <a:t>Week</a:t>
                </a:r>
              </a:p>
            </c:rich>
          </c:tx>
          <c:overlay val="0"/>
        </c:title>
        <c:numFmt formatCode="General" sourceLinked="1"/>
        <c:majorTickMark val="out"/>
        <c:minorTickMark val="none"/>
        <c:tickLblPos val="nextTo"/>
        <c:txPr>
          <a:bodyPr rot="0" vert="horz"/>
          <a:lstStyle/>
          <a:p>
            <a:pPr>
              <a:defRPr>
                <a:solidFill>
                  <a:schemeClr val="tx1"/>
                </a:solidFill>
              </a:defRPr>
            </a:pPr>
            <a:endParaRPr lang="en-US"/>
          </a:p>
        </c:txPr>
        <c:crossAx val="-2107920728"/>
        <c:crosses val="autoZero"/>
        <c:crossBetween val="midCat"/>
        <c:majorUnit val="4.0"/>
      </c:valAx>
      <c:valAx>
        <c:axId val="-2107920728"/>
        <c:scaling>
          <c:orientation val="minMax"/>
        </c:scaling>
        <c:delete val="1"/>
        <c:axPos val="l"/>
        <c:majorGridlines/>
        <c:title>
          <c:tx>
            <c:rich>
              <a:bodyPr rot="-5400000" vert="horz"/>
              <a:lstStyle/>
              <a:p>
                <a:pPr>
                  <a:defRPr>
                    <a:solidFill>
                      <a:schemeClr val="tx1"/>
                    </a:solidFill>
                  </a:defRPr>
                </a:pPr>
                <a:r>
                  <a:rPr lang="en-US">
                    <a:solidFill>
                      <a:schemeClr val="tx1"/>
                    </a:solidFill>
                  </a:rPr>
                  <a:t>Web Servers</a:t>
                </a:r>
              </a:p>
            </c:rich>
          </c:tx>
          <c:layout>
            <c:manualLayout>
              <c:xMode val="edge"/>
              <c:yMode val="edge"/>
              <c:x val="0.0417633410672854"/>
              <c:y val="0.338787443236262"/>
            </c:manualLayout>
          </c:layout>
          <c:overlay val="0"/>
        </c:title>
        <c:numFmt formatCode="General" sourceLinked="1"/>
        <c:majorTickMark val="out"/>
        <c:minorTickMark val="none"/>
        <c:tickLblPos val="nextTo"/>
        <c:crossAx val="-2107926264"/>
        <c:crosses val="autoZero"/>
        <c:crossBetween val="midCat"/>
        <c:majorUnit val="4.0"/>
      </c:valAx>
    </c:plotArea>
    <c:plotVisOnly val="1"/>
    <c:dispBlanksAs val="gap"/>
    <c:showDLblsOverMax val="0"/>
  </c:chart>
  <c:txPr>
    <a:bodyPr/>
    <a:lstStyle/>
    <a:p>
      <a:pPr>
        <a:defRPr sz="1800">
          <a:solidFill>
            <a:schemeClr val="bg1"/>
          </a:solidFill>
        </a:defRPr>
      </a:pPr>
      <a:endParaRPr lang="en-US"/>
    </a:p>
  </c:txPr>
  <c:externalData r:id="rId2">
    <c:autoUpdate val="0"/>
  </c:externalData>
</c:chartSpace>
</file>

<file path=ppt/diagrams/_rels/data1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12.xml.rels><?xml version="1.0" encoding="UTF-8" standalone="yes"?>
<Relationships xmlns="http://schemas.openxmlformats.org/package/2006/relationships"><Relationship Id="rId1" Type="http://schemas.openxmlformats.org/officeDocument/2006/relationships/image" Target="../media/image29.jpg"/></Relationships>
</file>

<file path=ppt/diagrams/_rels/data1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15.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2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2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29.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3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9.jpg"/></Relationships>
</file>

<file path=ppt/diagrams/_rels/drawing9.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AFFEB6-9176-6A4C-BF71-9D545C6EC02F}" type="doc">
      <dgm:prSet loTypeId="urn:microsoft.com/office/officeart/2008/layout/LinedList" loCatId="" qsTypeId="urn:microsoft.com/office/officeart/2005/8/quickstyle/3D1" qsCatId="3D" csTypeId="urn:microsoft.com/office/officeart/2005/8/colors/accent2_2" csCatId="accent2" phldr="1"/>
      <dgm:spPr/>
      <dgm:t>
        <a:bodyPr/>
        <a:lstStyle/>
        <a:p>
          <a:endParaRPr lang="en-US"/>
        </a:p>
      </dgm:t>
    </dgm:pt>
    <dgm:pt modelId="{D9D199DF-33B6-AB49-86A1-D976D9C47492}">
      <dgm:prSet custT="1"/>
      <dgm:spPr/>
      <dgm:t>
        <a:bodyPr/>
        <a:lstStyle/>
        <a:p>
          <a:r>
            <a:rPr lang="en-US" sz="3600" b="1" dirty="0" smtClean="0"/>
            <a:t>Cloud Native </a:t>
          </a:r>
          <a:r>
            <a:rPr lang="en-US" sz="3600" b="1" dirty="0" err="1" smtClean="0"/>
            <a:t>NetflixOSS</a:t>
          </a:r>
          <a:endParaRPr lang="en-US" sz="3600" b="1" dirty="0" smtClean="0"/>
        </a:p>
      </dgm:t>
    </dgm:pt>
    <dgm:pt modelId="{078280C6-3165-7C49-978E-6C7BCC442782}" type="parTrans" cxnId="{591530D7-7463-A442-B51E-7776C109376C}">
      <dgm:prSet/>
      <dgm:spPr/>
      <dgm:t>
        <a:bodyPr/>
        <a:lstStyle/>
        <a:p>
          <a:endParaRPr lang="en-US"/>
        </a:p>
      </dgm:t>
    </dgm:pt>
    <dgm:pt modelId="{47782917-6FF6-F54C-B863-2A91BA1F2CA3}" type="sibTrans" cxnId="{591530D7-7463-A442-B51E-7776C109376C}">
      <dgm:prSet/>
      <dgm:spPr/>
      <dgm:t>
        <a:bodyPr/>
        <a:lstStyle/>
        <a:p>
          <a:endParaRPr lang="en-US"/>
        </a:p>
      </dgm:t>
    </dgm:pt>
    <dgm:pt modelId="{F97DD8FF-D139-DA4F-84E7-BE164D6B3222}">
      <dgm:prSet custT="1"/>
      <dgm:spPr/>
      <dgm:t>
        <a:bodyPr/>
        <a:lstStyle/>
        <a:p>
          <a:r>
            <a:rPr lang="en-US" sz="3600" b="1" dirty="0" smtClean="0"/>
            <a:t>Questions and Discussion</a:t>
          </a:r>
          <a:endParaRPr lang="en-US" sz="3600" b="1" dirty="0"/>
        </a:p>
      </dgm:t>
    </dgm:pt>
    <dgm:pt modelId="{B780CE86-19D1-4740-B0E9-61865CC7CDD1}" type="parTrans" cxnId="{FB1BD845-CD62-B045-BD14-0BBFDC3963E0}">
      <dgm:prSet/>
      <dgm:spPr/>
      <dgm:t>
        <a:bodyPr/>
        <a:lstStyle/>
        <a:p>
          <a:endParaRPr lang="en-US"/>
        </a:p>
      </dgm:t>
    </dgm:pt>
    <dgm:pt modelId="{57D5C329-7FB1-874A-846C-09FB1923509B}" type="sibTrans" cxnId="{FB1BD845-CD62-B045-BD14-0BBFDC3963E0}">
      <dgm:prSet/>
      <dgm:spPr/>
      <dgm:t>
        <a:bodyPr/>
        <a:lstStyle/>
        <a:p>
          <a:endParaRPr lang="en-US"/>
        </a:p>
      </dgm:t>
    </dgm:pt>
    <dgm:pt modelId="{E9D4AFA7-A319-5F4A-B98D-084A2D1C9BA9}">
      <dgm:prSet custT="1"/>
      <dgm:spPr/>
      <dgm:t>
        <a:bodyPr/>
        <a:lstStyle/>
        <a:p>
          <a:r>
            <a:rPr lang="en-US" sz="3600" b="1" dirty="0" smtClean="0"/>
            <a:t>Resilient Developer Patterns</a:t>
          </a:r>
          <a:endParaRPr lang="en-US" sz="3600" b="1" dirty="0"/>
        </a:p>
      </dgm:t>
    </dgm:pt>
    <dgm:pt modelId="{C8DA66D7-5836-9743-BB5C-C2BD28B3A0B7}" type="parTrans" cxnId="{F7D59CC5-1D9B-DE45-A724-547B246B6EFF}">
      <dgm:prSet/>
      <dgm:spPr/>
      <dgm:t>
        <a:bodyPr/>
        <a:lstStyle/>
        <a:p>
          <a:endParaRPr lang="en-US"/>
        </a:p>
      </dgm:t>
    </dgm:pt>
    <dgm:pt modelId="{3C441E8E-CE3B-8441-8ED3-34061E19A4CA}" type="sibTrans" cxnId="{F7D59CC5-1D9B-DE45-A724-547B246B6EFF}">
      <dgm:prSet/>
      <dgm:spPr/>
      <dgm:t>
        <a:bodyPr/>
        <a:lstStyle/>
        <a:p>
          <a:endParaRPr lang="en-US"/>
        </a:p>
      </dgm:t>
    </dgm:pt>
    <dgm:pt modelId="{858B529B-B386-2B41-A273-CBA3C98EE996}">
      <dgm:prSet custT="1"/>
      <dgm:spPr/>
      <dgm:t>
        <a:bodyPr/>
        <a:lstStyle/>
        <a:p>
          <a:r>
            <a:rPr lang="en-US" sz="3600" b="1" dirty="0" smtClean="0"/>
            <a:t>Availability and Efficiency</a:t>
          </a:r>
          <a:endParaRPr lang="en-US" sz="3600" b="1" dirty="0"/>
        </a:p>
      </dgm:t>
    </dgm:pt>
    <dgm:pt modelId="{BE8F5D1D-620C-1B48-9758-417DE5F59CBE}" type="parTrans" cxnId="{6011BD6A-4B57-FA44-96D7-E77849F0BEF6}">
      <dgm:prSet/>
      <dgm:spPr/>
      <dgm:t>
        <a:bodyPr/>
        <a:lstStyle/>
        <a:p>
          <a:endParaRPr lang="en-US"/>
        </a:p>
      </dgm:t>
    </dgm:pt>
    <dgm:pt modelId="{D10B8897-AA87-D04B-8981-A6B572BAE78C}" type="sibTrans" cxnId="{6011BD6A-4B57-FA44-96D7-E77849F0BEF6}">
      <dgm:prSet/>
      <dgm:spPr/>
      <dgm:t>
        <a:bodyPr/>
        <a:lstStyle/>
        <a:p>
          <a:endParaRPr lang="en-US"/>
        </a:p>
      </dgm:t>
    </dgm:pt>
    <dgm:pt modelId="{D07160E7-2537-784F-AB58-8FBA32EDFB70}">
      <dgm:prSet custT="1"/>
      <dgm:spPr/>
      <dgm:t>
        <a:bodyPr/>
        <a:lstStyle/>
        <a:p>
          <a:r>
            <a:rPr lang="en-US" sz="3600" b="1" dirty="0" smtClean="0"/>
            <a:t>Cloud at Scale with Netflix</a:t>
          </a:r>
          <a:endParaRPr lang="en-US" sz="3600" b="1" dirty="0"/>
        </a:p>
      </dgm:t>
    </dgm:pt>
    <dgm:pt modelId="{7D6B7DBD-0539-0347-8A01-EA86893B4223}" type="parTrans" cxnId="{FAA4803F-C8D3-0440-943F-8D712D824B79}">
      <dgm:prSet/>
      <dgm:spPr/>
      <dgm:t>
        <a:bodyPr/>
        <a:lstStyle/>
        <a:p>
          <a:endParaRPr lang="en-US"/>
        </a:p>
      </dgm:t>
    </dgm:pt>
    <dgm:pt modelId="{5B641E70-F4E3-2D4D-B4FC-3B69AB7EC59A}" type="sibTrans" cxnId="{FAA4803F-C8D3-0440-943F-8D712D824B79}">
      <dgm:prSet/>
      <dgm:spPr/>
      <dgm:t>
        <a:bodyPr/>
        <a:lstStyle/>
        <a:p>
          <a:endParaRPr lang="en-US"/>
        </a:p>
      </dgm:t>
    </dgm:pt>
    <dgm:pt modelId="{076712D0-A2E2-2A4A-84A1-0BAE5B2903B8}" type="pres">
      <dgm:prSet presAssocID="{50AFFEB6-9176-6A4C-BF71-9D545C6EC02F}" presName="vert0" presStyleCnt="0">
        <dgm:presLayoutVars>
          <dgm:dir/>
          <dgm:animOne val="branch"/>
          <dgm:animLvl val="lvl"/>
        </dgm:presLayoutVars>
      </dgm:prSet>
      <dgm:spPr/>
      <dgm:t>
        <a:bodyPr/>
        <a:lstStyle/>
        <a:p>
          <a:endParaRPr lang="en-US"/>
        </a:p>
      </dgm:t>
    </dgm:pt>
    <dgm:pt modelId="{9FBE6129-2D90-DE4E-8C70-5F653F9D0B9C}" type="pres">
      <dgm:prSet presAssocID="{D07160E7-2537-784F-AB58-8FBA32EDFB70}" presName="thickLine" presStyleLbl="alignNode1" presStyleIdx="0" presStyleCnt="5"/>
      <dgm:spPr/>
    </dgm:pt>
    <dgm:pt modelId="{15BCD046-98C9-E34E-B23B-6ADD1CF5ABD8}" type="pres">
      <dgm:prSet presAssocID="{D07160E7-2537-784F-AB58-8FBA32EDFB70}" presName="horz1" presStyleCnt="0"/>
      <dgm:spPr/>
    </dgm:pt>
    <dgm:pt modelId="{3B2059E2-BE59-F441-A4F7-29DBFD574918}" type="pres">
      <dgm:prSet presAssocID="{D07160E7-2537-784F-AB58-8FBA32EDFB70}" presName="tx1" presStyleLbl="revTx" presStyleIdx="0" presStyleCnt="5"/>
      <dgm:spPr/>
      <dgm:t>
        <a:bodyPr/>
        <a:lstStyle/>
        <a:p>
          <a:endParaRPr lang="en-US"/>
        </a:p>
      </dgm:t>
    </dgm:pt>
    <dgm:pt modelId="{56AD40E7-F594-1746-92E1-1AC6F7BD2A11}" type="pres">
      <dgm:prSet presAssocID="{D07160E7-2537-784F-AB58-8FBA32EDFB70}" presName="vert1" presStyleCnt="0"/>
      <dgm:spPr/>
    </dgm:pt>
    <dgm:pt modelId="{52287809-0B89-B84C-BE3C-A28D07D71410}" type="pres">
      <dgm:prSet presAssocID="{D9D199DF-33B6-AB49-86A1-D976D9C47492}" presName="thickLine" presStyleLbl="alignNode1" presStyleIdx="1" presStyleCnt="5"/>
      <dgm:spPr/>
    </dgm:pt>
    <dgm:pt modelId="{1A212F81-B78E-344F-BDAA-49AC7DF84BE6}" type="pres">
      <dgm:prSet presAssocID="{D9D199DF-33B6-AB49-86A1-D976D9C47492}" presName="horz1" presStyleCnt="0"/>
      <dgm:spPr/>
    </dgm:pt>
    <dgm:pt modelId="{514F1628-9CE7-DE4D-BD56-11C9AE4D3054}" type="pres">
      <dgm:prSet presAssocID="{D9D199DF-33B6-AB49-86A1-D976D9C47492}" presName="tx1" presStyleLbl="revTx" presStyleIdx="1" presStyleCnt="5"/>
      <dgm:spPr/>
      <dgm:t>
        <a:bodyPr/>
        <a:lstStyle/>
        <a:p>
          <a:endParaRPr lang="en-US"/>
        </a:p>
      </dgm:t>
    </dgm:pt>
    <dgm:pt modelId="{89D838BF-3CEE-9948-B042-C21C818EFDC3}" type="pres">
      <dgm:prSet presAssocID="{D9D199DF-33B6-AB49-86A1-D976D9C47492}" presName="vert1" presStyleCnt="0"/>
      <dgm:spPr/>
    </dgm:pt>
    <dgm:pt modelId="{644F8FD1-0AA9-9E43-B86A-9B5C50563522}" type="pres">
      <dgm:prSet presAssocID="{E9D4AFA7-A319-5F4A-B98D-084A2D1C9BA9}" presName="thickLine" presStyleLbl="alignNode1" presStyleIdx="2" presStyleCnt="5"/>
      <dgm:spPr/>
    </dgm:pt>
    <dgm:pt modelId="{02856E9C-0503-4748-B735-6134DFF87915}" type="pres">
      <dgm:prSet presAssocID="{E9D4AFA7-A319-5F4A-B98D-084A2D1C9BA9}" presName="horz1" presStyleCnt="0"/>
      <dgm:spPr/>
    </dgm:pt>
    <dgm:pt modelId="{D0656D8A-11E7-EA48-9A7E-F09F39F3C918}" type="pres">
      <dgm:prSet presAssocID="{E9D4AFA7-A319-5F4A-B98D-084A2D1C9BA9}" presName="tx1" presStyleLbl="revTx" presStyleIdx="2" presStyleCnt="5"/>
      <dgm:spPr/>
      <dgm:t>
        <a:bodyPr/>
        <a:lstStyle/>
        <a:p>
          <a:endParaRPr lang="en-US"/>
        </a:p>
      </dgm:t>
    </dgm:pt>
    <dgm:pt modelId="{1E4610F4-E507-3645-A5C2-5D9014105E9C}" type="pres">
      <dgm:prSet presAssocID="{E9D4AFA7-A319-5F4A-B98D-084A2D1C9BA9}" presName="vert1" presStyleCnt="0"/>
      <dgm:spPr/>
    </dgm:pt>
    <dgm:pt modelId="{155E90DF-F81D-F546-BDD4-E28650B223B3}" type="pres">
      <dgm:prSet presAssocID="{858B529B-B386-2B41-A273-CBA3C98EE996}" presName="thickLine" presStyleLbl="alignNode1" presStyleIdx="3" presStyleCnt="5"/>
      <dgm:spPr/>
    </dgm:pt>
    <dgm:pt modelId="{FCC77CF4-1863-4544-9146-464358DD9BB1}" type="pres">
      <dgm:prSet presAssocID="{858B529B-B386-2B41-A273-CBA3C98EE996}" presName="horz1" presStyleCnt="0"/>
      <dgm:spPr/>
    </dgm:pt>
    <dgm:pt modelId="{90D2EF8C-1A96-B941-B00D-DA7D7C748249}" type="pres">
      <dgm:prSet presAssocID="{858B529B-B386-2B41-A273-CBA3C98EE996}" presName="tx1" presStyleLbl="revTx" presStyleIdx="3" presStyleCnt="5"/>
      <dgm:spPr/>
      <dgm:t>
        <a:bodyPr/>
        <a:lstStyle/>
        <a:p>
          <a:endParaRPr lang="en-US"/>
        </a:p>
      </dgm:t>
    </dgm:pt>
    <dgm:pt modelId="{4DAA92BB-99F8-9D45-8F01-82CA5EDE1C8F}" type="pres">
      <dgm:prSet presAssocID="{858B529B-B386-2B41-A273-CBA3C98EE996}" presName="vert1" presStyleCnt="0"/>
      <dgm:spPr/>
    </dgm:pt>
    <dgm:pt modelId="{505CE7DE-DD08-E647-8EA5-0539A4FF1681}" type="pres">
      <dgm:prSet presAssocID="{F97DD8FF-D139-DA4F-84E7-BE164D6B3222}" presName="thickLine" presStyleLbl="alignNode1" presStyleIdx="4" presStyleCnt="5"/>
      <dgm:spPr/>
    </dgm:pt>
    <dgm:pt modelId="{D7AAFD42-C408-3845-A7A7-1089CBF9E941}" type="pres">
      <dgm:prSet presAssocID="{F97DD8FF-D139-DA4F-84E7-BE164D6B3222}" presName="horz1" presStyleCnt="0"/>
      <dgm:spPr/>
    </dgm:pt>
    <dgm:pt modelId="{1E0E067A-6A93-FA40-B77D-4D9C708FA0A2}" type="pres">
      <dgm:prSet presAssocID="{F97DD8FF-D139-DA4F-84E7-BE164D6B3222}" presName="tx1" presStyleLbl="revTx" presStyleIdx="4" presStyleCnt="5"/>
      <dgm:spPr/>
      <dgm:t>
        <a:bodyPr/>
        <a:lstStyle/>
        <a:p>
          <a:endParaRPr lang="en-US"/>
        </a:p>
      </dgm:t>
    </dgm:pt>
    <dgm:pt modelId="{BDA4F748-99D4-F841-B59F-C18AA93ABAF7}" type="pres">
      <dgm:prSet presAssocID="{F97DD8FF-D139-DA4F-84E7-BE164D6B3222}" presName="vert1" presStyleCnt="0"/>
      <dgm:spPr/>
    </dgm:pt>
  </dgm:ptLst>
  <dgm:cxnLst>
    <dgm:cxn modelId="{C8319E2B-68CA-7A4B-8EF4-0E704D5C8582}" type="presOf" srcId="{E9D4AFA7-A319-5F4A-B98D-084A2D1C9BA9}" destId="{D0656D8A-11E7-EA48-9A7E-F09F39F3C918}" srcOrd="0" destOrd="0" presId="urn:microsoft.com/office/officeart/2008/layout/LinedList"/>
    <dgm:cxn modelId="{591530D7-7463-A442-B51E-7776C109376C}" srcId="{50AFFEB6-9176-6A4C-BF71-9D545C6EC02F}" destId="{D9D199DF-33B6-AB49-86A1-D976D9C47492}" srcOrd="1" destOrd="0" parTransId="{078280C6-3165-7C49-978E-6C7BCC442782}" sibTransId="{47782917-6FF6-F54C-B863-2A91BA1F2CA3}"/>
    <dgm:cxn modelId="{E7506C76-E4C8-1444-BEAA-B2C149B6C987}" type="presOf" srcId="{F97DD8FF-D139-DA4F-84E7-BE164D6B3222}" destId="{1E0E067A-6A93-FA40-B77D-4D9C708FA0A2}" srcOrd="0" destOrd="0" presId="urn:microsoft.com/office/officeart/2008/layout/LinedList"/>
    <dgm:cxn modelId="{F7D59CC5-1D9B-DE45-A724-547B246B6EFF}" srcId="{50AFFEB6-9176-6A4C-BF71-9D545C6EC02F}" destId="{E9D4AFA7-A319-5F4A-B98D-084A2D1C9BA9}" srcOrd="2" destOrd="0" parTransId="{C8DA66D7-5836-9743-BB5C-C2BD28B3A0B7}" sibTransId="{3C441E8E-CE3B-8441-8ED3-34061E19A4CA}"/>
    <dgm:cxn modelId="{FAA4803F-C8D3-0440-943F-8D712D824B79}" srcId="{50AFFEB6-9176-6A4C-BF71-9D545C6EC02F}" destId="{D07160E7-2537-784F-AB58-8FBA32EDFB70}" srcOrd="0" destOrd="0" parTransId="{7D6B7DBD-0539-0347-8A01-EA86893B4223}" sibTransId="{5B641E70-F4E3-2D4D-B4FC-3B69AB7EC59A}"/>
    <dgm:cxn modelId="{FB1BD845-CD62-B045-BD14-0BBFDC3963E0}" srcId="{50AFFEB6-9176-6A4C-BF71-9D545C6EC02F}" destId="{F97DD8FF-D139-DA4F-84E7-BE164D6B3222}" srcOrd="4" destOrd="0" parTransId="{B780CE86-19D1-4740-B0E9-61865CC7CDD1}" sibTransId="{57D5C329-7FB1-874A-846C-09FB1923509B}"/>
    <dgm:cxn modelId="{6011BD6A-4B57-FA44-96D7-E77849F0BEF6}" srcId="{50AFFEB6-9176-6A4C-BF71-9D545C6EC02F}" destId="{858B529B-B386-2B41-A273-CBA3C98EE996}" srcOrd="3" destOrd="0" parTransId="{BE8F5D1D-620C-1B48-9758-417DE5F59CBE}" sibTransId="{D10B8897-AA87-D04B-8981-A6B572BAE78C}"/>
    <dgm:cxn modelId="{2A635705-267C-BD46-B023-1F0C383D5D4F}" type="presOf" srcId="{D9D199DF-33B6-AB49-86A1-D976D9C47492}" destId="{514F1628-9CE7-DE4D-BD56-11C9AE4D3054}" srcOrd="0" destOrd="0" presId="urn:microsoft.com/office/officeart/2008/layout/LinedList"/>
    <dgm:cxn modelId="{C5DB78C9-8500-3447-B6B8-1745F612C09D}" type="presOf" srcId="{D07160E7-2537-784F-AB58-8FBA32EDFB70}" destId="{3B2059E2-BE59-F441-A4F7-29DBFD574918}" srcOrd="0" destOrd="0" presId="urn:microsoft.com/office/officeart/2008/layout/LinedList"/>
    <dgm:cxn modelId="{271E889E-6C2F-0648-B588-478DED9D48C7}" type="presOf" srcId="{50AFFEB6-9176-6A4C-BF71-9D545C6EC02F}" destId="{076712D0-A2E2-2A4A-84A1-0BAE5B2903B8}" srcOrd="0" destOrd="0" presId="urn:microsoft.com/office/officeart/2008/layout/LinedList"/>
    <dgm:cxn modelId="{F2996B74-BFC8-F841-840D-9B0F3380DD50}" type="presOf" srcId="{858B529B-B386-2B41-A273-CBA3C98EE996}" destId="{90D2EF8C-1A96-B941-B00D-DA7D7C748249}" srcOrd="0" destOrd="0" presId="urn:microsoft.com/office/officeart/2008/layout/LinedList"/>
    <dgm:cxn modelId="{652E6A10-B37B-034E-A45C-C6D8C038B4F6}" type="presParOf" srcId="{076712D0-A2E2-2A4A-84A1-0BAE5B2903B8}" destId="{9FBE6129-2D90-DE4E-8C70-5F653F9D0B9C}" srcOrd="0" destOrd="0" presId="urn:microsoft.com/office/officeart/2008/layout/LinedList"/>
    <dgm:cxn modelId="{FE8AA296-03BA-BD4E-8610-2421497B8352}" type="presParOf" srcId="{076712D0-A2E2-2A4A-84A1-0BAE5B2903B8}" destId="{15BCD046-98C9-E34E-B23B-6ADD1CF5ABD8}" srcOrd="1" destOrd="0" presId="urn:microsoft.com/office/officeart/2008/layout/LinedList"/>
    <dgm:cxn modelId="{C3FCC391-1CB7-B84E-9437-25FE897D32FC}" type="presParOf" srcId="{15BCD046-98C9-E34E-B23B-6ADD1CF5ABD8}" destId="{3B2059E2-BE59-F441-A4F7-29DBFD574918}" srcOrd="0" destOrd="0" presId="urn:microsoft.com/office/officeart/2008/layout/LinedList"/>
    <dgm:cxn modelId="{3908416D-BA0F-2C43-98B0-860F665DCDF7}" type="presParOf" srcId="{15BCD046-98C9-E34E-B23B-6ADD1CF5ABD8}" destId="{56AD40E7-F594-1746-92E1-1AC6F7BD2A11}" srcOrd="1" destOrd="0" presId="urn:microsoft.com/office/officeart/2008/layout/LinedList"/>
    <dgm:cxn modelId="{05E71D1D-37F2-6E41-8EA6-F1FE876F7927}" type="presParOf" srcId="{076712D0-A2E2-2A4A-84A1-0BAE5B2903B8}" destId="{52287809-0B89-B84C-BE3C-A28D07D71410}" srcOrd="2" destOrd="0" presId="urn:microsoft.com/office/officeart/2008/layout/LinedList"/>
    <dgm:cxn modelId="{E1C73A17-4DD6-6949-AC29-E47BDE0F47AB}" type="presParOf" srcId="{076712D0-A2E2-2A4A-84A1-0BAE5B2903B8}" destId="{1A212F81-B78E-344F-BDAA-49AC7DF84BE6}" srcOrd="3" destOrd="0" presId="urn:microsoft.com/office/officeart/2008/layout/LinedList"/>
    <dgm:cxn modelId="{84D1477B-970B-1049-944E-FF0AA3ADD1E9}" type="presParOf" srcId="{1A212F81-B78E-344F-BDAA-49AC7DF84BE6}" destId="{514F1628-9CE7-DE4D-BD56-11C9AE4D3054}" srcOrd="0" destOrd="0" presId="urn:microsoft.com/office/officeart/2008/layout/LinedList"/>
    <dgm:cxn modelId="{96D0BF74-4E25-9B45-9E4A-51824C43F148}" type="presParOf" srcId="{1A212F81-B78E-344F-BDAA-49AC7DF84BE6}" destId="{89D838BF-3CEE-9948-B042-C21C818EFDC3}" srcOrd="1" destOrd="0" presId="urn:microsoft.com/office/officeart/2008/layout/LinedList"/>
    <dgm:cxn modelId="{43AA5850-C0FB-A14C-92D0-1EE42402A742}" type="presParOf" srcId="{076712D0-A2E2-2A4A-84A1-0BAE5B2903B8}" destId="{644F8FD1-0AA9-9E43-B86A-9B5C50563522}" srcOrd="4" destOrd="0" presId="urn:microsoft.com/office/officeart/2008/layout/LinedList"/>
    <dgm:cxn modelId="{5767670F-19F8-F147-8F98-0E916A9BF087}" type="presParOf" srcId="{076712D0-A2E2-2A4A-84A1-0BAE5B2903B8}" destId="{02856E9C-0503-4748-B735-6134DFF87915}" srcOrd="5" destOrd="0" presId="urn:microsoft.com/office/officeart/2008/layout/LinedList"/>
    <dgm:cxn modelId="{B82373D1-F3E4-344C-97EB-4ECA28664B93}" type="presParOf" srcId="{02856E9C-0503-4748-B735-6134DFF87915}" destId="{D0656D8A-11E7-EA48-9A7E-F09F39F3C918}" srcOrd="0" destOrd="0" presId="urn:microsoft.com/office/officeart/2008/layout/LinedList"/>
    <dgm:cxn modelId="{4D400B96-949D-1447-81EC-D9FAA63CD8D3}" type="presParOf" srcId="{02856E9C-0503-4748-B735-6134DFF87915}" destId="{1E4610F4-E507-3645-A5C2-5D9014105E9C}" srcOrd="1" destOrd="0" presId="urn:microsoft.com/office/officeart/2008/layout/LinedList"/>
    <dgm:cxn modelId="{AED3051C-0235-6E42-BD3D-72DCA8FB49F5}" type="presParOf" srcId="{076712D0-A2E2-2A4A-84A1-0BAE5B2903B8}" destId="{155E90DF-F81D-F546-BDD4-E28650B223B3}" srcOrd="6" destOrd="0" presId="urn:microsoft.com/office/officeart/2008/layout/LinedList"/>
    <dgm:cxn modelId="{810F6105-3BE7-E04A-AFB6-3375BB9A8A36}" type="presParOf" srcId="{076712D0-A2E2-2A4A-84A1-0BAE5B2903B8}" destId="{FCC77CF4-1863-4544-9146-464358DD9BB1}" srcOrd="7" destOrd="0" presId="urn:microsoft.com/office/officeart/2008/layout/LinedList"/>
    <dgm:cxn modelId="{8E19B3AA-BAA0-7740-BD2F-3BB3029A6974}" type="presParOf" srcId="{FCC77CF4-1863-4544-9146-464358DD9BB1}" destId="{90D2EF8C-1A96-B941-B00D-DA7D7C748249}" srcOrd="0" destOrd="0" presId="urn:microsoft.com/office/officeart/2008/layout/LinedList"/>
    <dgm:cxn modelId="{8051D7D9-FA9F-644B-9E11-3020679ECEFC}" type="presParOf" srcId="{FCC77CF4-1863-4544-9146-464358DD9BB1}" destId="{4DAA92BB-99F8-9D45-8F01-82CA5EDE1C8F}" srcOrd="1" destOrd="0" presId="urn:microsoft.com/office/officeart/2008/layout/LinedList"/>
    <dgm:cxn modelId="{A3EA9D6F-2A90-6E4D-8CC6-18B7B5569F0D}" type="presParOf" srcId="{076712D0-A2E2-2A4A-84A1-0BAE5B2903B8}" destId="{505CE7DE-DD08-E647-8EA5-0539A4FF1681}" srcOrd="8" destOrd="0" presId="urn:microsoft.com/office/officeart/2008/layout/LinedList"/>
    <dgm:cxn modelId="{671D4FB2-2861-304E-947D-83CEB9FD1013}" type="presParOf" srcId="{076712D0-A2E2-2A4A-84A1-0BAE5B2903B8}" destId="{D7AAFD42-C408-3845-A7A7-1089CBF9E941}" srcOrd="9" destOrd="0" presId="urn:microsoft.com/office/officeart/2008/layout/LinedList"/>
    <dgm:cxn modelId="{D63C9468-90D8-B546-83F6-00DFFA16C5D9}" type="presParOf" srcId="{D7AAFD42-C408-3845-A7A7-1089CBF9E941}" destId="{1E0E067A-6A93-FA40-B77D-4D9C708FA0A2}" srcOrd="0" destOrd="0" presId="urn:microsoft.com/office/officeart/2008/layout/LinedList"/>
    <dgm:cxn modelId="{2B9830B9-9A3E-FE45-9EC5-1C89E301C64E}" type="presParOf" srcId="{D7AAFD42-C408-3845-A7A7-1089CBF9E941}" destId="{BDA4F748-99D4-F841-B59F-C18AA93ABA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2277ECB7-BEF6-1343-B018-E6A131148BCD}" type="presOf" srcId="{D12427D2-49F1-DA40-8FCA-C7E3AAA38476}" destId="{ACE2EBEE-2150-9E41-AC55-6B07A10704C9}" srcOrd="0" destOrd="0" presId="urn:microsoft.com/office/officeart/2008/layout/CaptionedPictures"/>
    <dgm:cxn modelId="{6FB9AF9C-DE6F-CD46-9D61-4BA037523303}" type="presOf" srcId="{FE05CE84-EACD-DC44-A8EA-CDDB439EB705}" destId="{DDBF7FA9-9F66-A944-BB0C-123B36ABF68C}" srcOrd="0" destOrd="0" presId="urn:microsoft.com/office/officeart/2008/layout/CaptionedPictures"/>
    <dgm:cxn modelId="{57711472-8897-524F-A70A-C0A794A2506E}" type="presOf" srcId="{ED73045F-7B32-9348-9E15-1EB705211B52}" destId="{BB3D7298-A4F3-7F4F-8386-AB276CDF85B5}"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CC59FEA4-6D46-9A48-BD3A-2DA347685755}" srcId="{702A9F96-0470-3F4B-9B8E-8ADC16B9B843}" destId="{8B6F9FFD-6593-C24F-BF7C-A091D5D480EB}" srcOrd="2" destOrd="0" parTransId="{E6091684-A690-A942-9BD8-DA165DE92091}" sibTransId="{1AAB485E-1ADA-DC4F-97B0-B98DCEC7BC7C}"/>
    <dgm:cxn modelId="{A09B2797-DEEC-7A41-AB71-937DC599066A}" type="presOf" srcId="{8B6F9FFD-6593-C24F-BF7C-A091D5D480EB}" destId="{001F737F-35FD-324E-BF53-2B10F3EA651E}" srcOrd="0" destOrd="0" presId="urn:microsoft.com/office/officeart/2008/layout/CaptionedPictures"/>
    <dgm:cxn modelId="{BAE8E6DF-D127-8A43-B7AC-0F7D358E0E4C}" type="presOf" srcId="{C82B5E06-2FD7-5F48-BF17-FB303B3CE0DB}" destId="{AFAA9896-BFCB-E346-9F2D-37008FBA5392}" srcOrd="0" destOrd="0" presId="urn:microsoft.com/office/officeart/2008/layout/CaptionedPictures"/>
    <dgm:cxn modelId="{61661AE2-8A64-8248-BF63-EE3E848DA1A0}" type="presOf" srcId="{E2546D6C-73DA-F845-B606-C4D94832235C}" destId="{C2E88E82-8BA6-0646-BE94-9498B0D53BF3}" srcOrd="0" destOrd="0" presId="urn:microsoft.com/office/officeart/2008/layout/CaptionedPictures"/>
    <dgm:cxn modelId="{2E1DD205-86AC-424C-B0BC-1B194DA2A466}" type="presOf" srcId="{702A9F96-0470-3F4B-9B8E-8ADC16B9B843}" destId="{F0BB4B48-8F0E-0049-A65E-E1EBA41D9245}"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AA5AA34A-D939-F64A-880B-9CB496CE9E31}" srcId="{8B6F9FFD-6593-C24F-BF7C-A091D5D480EB}" destId="{D12427D2-49F1-DA40-8FCA-C7E3AAA38476}" srcOrd="0" destOrd="0" parTransId="{E960EC25-622F-DA49-874E-318D3D38A5C1}" sibTransId="{779D940C-4C2A-E742-BA85-7F99C74BCF24}"/>
    <dgm:cxn modelId="{B13595FA-9CA8-0B49-AAF3-BE9E5333987E}" srcId="{702A9F96-0470-3F4B-9B8E-8ADC16B9B843}" destId="{FE05CE84-EACD-DC44-A8EA-CDDB439EB705}" srcOrd="0" destOrd="0" parTransId="{7BB43CFD-93F4-0F4D-A690-4BCE198945FD}" sibTransId="{C590CFB9-F235-6048-B2A9-F28EF3B4D7E7}"/>
    <dgm:cxn modelId="{F47535D2-7724-CD48-9CB0-A39D384A79EB}" type="presParOf" srcId="{F0BB4B48-8F0E-0049-A65E-E1EBA41D9245}" destId="{11411E94-42DA-DA40-AADE-5E2EFC20C15B}" srcOrd="0" destOrd="0" presId="urn:microsoft.com/office/officeart/2008/layout/CaptionedPictures"/>
    <dgm:cxn modelId="{CE83B58A-18C9-1446-BD0F-102A41CEC6EF}" type="presParOf" srcId="{11411E94-42DA-DA40-AADE-5E2EFC20C15B}" destId="{48F1D230-01C2-364C-AFEC-B01482B19CAD}" srcOrd="0" destOrd="0" presId="urn:microsoft.com/office/officeart/2008/layout/CaptionedPictures"/>
    <dgm:cxn modelId="{366F258D-0DFE-AC48-B7FF-7F9E997AA60A}" type="presParOf" srcId="{11411E94-42DA-DA40-AADE-5E2EFC20C15B}" destId="{4C35F8F8-BE1C-1146-BBEC-DD1AD1BEF041}" srcOrd="1" destOrd="0" presId="urn:microsoft.com/office/officeart/2008/layout/CaptionedPictures"/>
    <dgm:cxn modelId="{91B98789-3405-EE44-B49D-0DB293EEED46}" type="presParOf" srcId="{11411E94-42DA-DA40-AADE-5E2EFC20C15B}" destId="{888AFA06-CB09-A64D-85A7-A1EA2CE89B08}" srcOrd="2" destOrd="0" presId="urn:microsoft.com/office/officeart/2008/layout/CaptionedPictures"/>
    <dgm:cxn modelId="{5D0546EB-423D-4146-9B15-389917901358}" type="presParOf" srcId="{888AFA06-CB09-A64D-85A7-A1EA2CE89B08}" destId="{AFAA9896-BFCB-E346-9F2D-37008FBA5392}" srcOrd="0" destOrd="0" presId="urn:microsoft.com/office/officeart/2008/layout/CaptionedPictures"/>
    <dgm:cxn modelId="{CBBCF8CD-628C-2E4B-9F9F-7B5B5CA0743C}" type="presParOf" srcId="{888AFA06-CB09-A64D-85A7-A1EA2CE89B08}" destId="{DDBF7FA9-9F66-A944-BB0C-123B36ABF68C}" srcOrd="1" destOrd="0" presId="urn:microsoft.com/office/officeart/2008/layout/CaptionedPictures"/>
    <dgm:cxn modelId="{2AFC9EC2-962D-4344-9C4C-88F9002B7390}" type="presParOf" srcId="{F0BB4B48-8F0E-0049-A65E-E1EBA41D9245}" destId="{BB061280-F3E7-9043-9375-924407324CE2}" srcOrd="1" destOrd="0" presId="urn:microsoft.com/office/officeart/2008/layout/CaptionedPictures"/>
    <dgm:cxn modelId="{C1146DFE-ADC0-0749-8DEF-C4BF29773E13}" type="presParOf" srcId="{F0BB4B48-8F0E-0049-A65E-E1EBA41D9245}" destId="{2D543B95-740D-3E49-85BE-BC2049CC5B09}" srcOrd="2" destOrd="0" presId="urn:microsoft.com/office/officeart/2008/layout/CaptionedPictures"/>
    <dgm:cxn modelId="{41E88063-0348-584F-A286-6D463D40EB75}" type="presParOf" srcId="{2D543B95-740D-3E49-85BE-BC2049CC5B09}" destId="{CB441150-80E3-B04C-B3CC-6BAEA3A3D7AC}" srcOrd="0" destOrd="0" presId="urn:microsoft.com/office/officeart/2008/layout/CaptionedPictures"/>
    <dgm:cxn modelId="{BEBCA2B5-CB09-B648-B9BD-6B0D878CCC42}" type="presParOf" srcId="{2D543B95-740D-3E49-85BE-BC2049CC5B09}" destId="{356CBCAC-5865-0643-A13C-4771EB5C857B}" srcOrd="1" destOrd="0" presId="urn:microsoft.com/office/officeart/2008/layout/CaptionedPictures"/>
    <dgm:cxn modelId="{096E0A9E-D3B8-D745-9DBD-076F19B4BB90}" type="presParOf" srcId="{2D543B95-740D-3E49-85BE-BC2049CC5B09}" destId="{9029308A-165B-E24C-9634-4C18AA22D694}" srcOrd="2" destOrd="0" presId="urn:microsoft.com/office/officeart/2008/layout/CaptionedPictures"/>
    <dgm:cxn modelId="{9246AA02-EBFA-6546-85C9-662E45F416F7}" type="presParOf" srcId="{9029308A-165B-E24C-9634-4C18AA22D694}" destId="{BB3D7298-A4F3-7F4F-8386-AB276CDF85B5}" srcOrd="0" destOrd="0" presId="urn:microsoft.com/office/officeart/2008/layout/CaptionedPictures"/>
    <dgm:cxn modelId="{3142A7A3-538B-5A4A-86FB-8269169058CA}" type="presParOf" srcId="{9029308A-165B-E24C-9634-4C18AA22D694}" destId="{C2E88E82-8BA6-0646-BE94-9498B0D53BF3}" srcOrd="1" destOrd="0" presId="urn:microsoft.com/office/officeart/2008/layout/CaptionedPictures"/>
    <dgm:cxn modelId="{8B3845D0-BC8F-1549-97D6-BF6FCF7CF715}" type="presParOf" srcId="{F0BB4B48-8F0E-0049-A65E-E1EBA41D9245}" destId="{3E6927ED-D97D-2342-8BE0-83F310F447EC}" srcOrd="3" destOrd="0" presId="urn:microsoft.com/office/officeart/2008/layout/CaptionedPictures"/>
    <dgm:cxn modelId="{B6F8FE57-EAE0-D44A-91D6-3F986ADF8C89}" type="presParOf" srcId="{F0BB4B48-8F0E-0049-A65E-E1EBA41D9245}" destId="{85CC06A1-9CA0-0242-9B77-4EC8691EE245}" srcOrd="4" destOrd="0" presId="urn:microsoft.com/office/officeart/2008/layout/CaptionedPictures"/>
    <dgm:cxn modelId="{FB55442A-BDBC-BC4D-B3C9-0666F6EACFA6}" type="presParOf" srcId="{85CC06A1-9CA0-0242-9B77-4EC8691EE245}" destId="{63ECE444-AFCF-3E46-8F91-DA7466FA0F7E}" srcOrd="0" destOrd="0" presId="urn:microsoft.com/office/officeart/2008/layout/CaptionedPictures"/>
    <dgm:cxn modelId="{1F7C4FCB-552F-5A47-9EFE-5062B787C4C8}" type="presParOf" srcId="{85CC06A1-9CA0-0242-9B77-4EC8691EE245}" destId="{E08019B9-86F3-2C47-9894-0CC7F4CE2DFE}" srcOrd="1" destOrd="0" presId="urn:microsoft.com/office/officeart/2008/layout/CaptionedPictures"/>
    <dgm:cxn modelId="{6300723F-D3B9-EB42-87F9-661D4469F9BB}" type="presParOf" srcId="{85CC06A1-9CA0-0242-9B77-4EC8691EE245}" destId="{76EB433B-9671-6949-844F-A05207D47229}" srcOrd="2" destOrd="0" presId="urn:microsoft.com/office/officeart/2008/layout/CaptionedPictures"/>
    <dgm:cxn modelId="{73736F35-D751-2447-B3D6-6E7E5D11A35A}" type="presParOf" srcId="{76EB433B-9671-6949-844F-A05207D47229}" destId="{ACE2EBEE-2150-9E41-AC55-6B07A10704C9}" srcOrd="0" destOrd="0" presId="urn:microsoft.com/office/officeart/2008/layout/CaptionedPictures"/>
    <dgm:cxn modelId="{CBA33073-D103-8349-BCCD-7C199409E6CA}"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E3DF26-5DB6-1449-8EDA-56E946DE3F5E}" type="doc">
      <dgm:prSet loTypeId="urn:microsoft.com/office/officeart/2005/8/layout/cycle6" loCatId="" qsTypeId="urn:microsoft.com/office/officeart/2005/8/quickstyle/simple4" qsCatId="simple" csTypeId="urn:microsoft.com/office/officeart/2005/8/colors/colorful4" csCatId="colorful" phldr="1"/>
      <dgm:spPr/>
      <dgm:t>
        <a:bodyPr/>
        <a:lstStyle/>
        <a:p>
          <a:endParaRPr lang="en-US"/>
        </a:p>
      </dgm:t>
    </dgm:pt>
    <dgm:pt modelId="{5483582D-4550-214E-BDC5-EF23D05EC3D7}">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Production</a:t>
          </a:r>
        </a:p>
        <a:p>
          <a:r>
            <a:rPr lang="en-US" dirty="0" smtClean="0"/>
            <a:t>Account</a:t>
          </a:r>
          <a:endParaRPr lang="en-US" dirty="0"/>
        </a:p>
      </dgm:t>
    </dgm:pt>
    <dgm:pt modelId="{975EFF87-7E68-4A4A-A250-76557AB594A5}" type="parTrans" cxnId="{EE34E873-A120-9449-9FA8-8AD550F1F81D}">
      <dgm:prSet/>
      <dgm:spPr/>
      <dgm:t>
        <a:bodyPr/>
        <a:lstStyle/>
        <a:p>
          <a:endParaRPr lang="en-US"/>
        </a:p>
      </dgm:t>
    </dgm:pt>
    <dgm:pt modelId="{20611568-699F-0245-B9B4-C0EBE1DF827D}" type="sibTrans" cxnId="{EE34E873-A120-9449-9FA8-8AD550F1F81D}">
      <dgm:prSet/>
      <dgm:spPr>
        <a:ln>
          <a:noFill/>
        </a:ln>
      </dgm:spPr>
      <dgm:t>
        <a:bodyPr/>
        <a:lstStyle/>
        <a:p>
          <a:endParaRPr lang="en-US"/>
        </a:p>
      </dgm:t>
    </dgm:pt>
    <dgm:pt modelId="{81EEBF06-4973-9748-BEA0-132497AD29F6}">
      <dgm:prSet phldrT="[Text]">
        <dgm:style>
          <a:lnRef idx="0">
            <a:schemeClr val="accent5"/>
          </a:lnRef>
          <a:fillRef idx="3">
            <a:schemeClr val="accent5"/>
          </a:fillRef>
          <a:effectRef idx="3">
            <a:schemeClr val="accent5"/>
          </a:effectRef>
          <a:fontRef idx="minor">
            <a:schemeClr val="lt1"/>
          </a:fontRef>
        </dgm:style>
      </dgm:prSet>
      <dgm:spPr/>
      <dgm:t>
        <a:bodyPr/>
        <a:lstStyle/>
        <a:p>
          <a:r>
            <a:rPr lang="en-US" dirty="0" smtClean="0"/>
            <a:t>Archive Account</a:t>
          </a:r>
          <a:endParaRPr lang="en-US" dirty="0"/>
        </a:p>
      </dgm:t>
    </dgm:pt>
    <dgm:pt modelId="{16CE87A0-AB09-C84D-A57F-D9ADE270E1FB}" type="parTrans" cxnId="{4355D612-928B-7D46-B5BE-3D1CE9D3F07E}">
      <dgm:prSet/>
      <dgm:spPr/>
      <dgm:t>
        <a:bodyPr/>
        <a:lstStyle/>
        <a:p>
          <a:endParaRPr lang="en-US"/>
        </a:p>
      </dgm:t>
    </dgm:pt>
    <dgm:pt modelId="{22D5D2CD-069F-F348-A5D9-99B865E0FBF4}" type="sibTrans" cxnId="{4355D612-928B-7D46-B5BE-3D1CE9D3F07E}">
      <dgm:prSet/>
      <dgm:spPr>
        <a:ln>
          <a:noFill/>
        </a:ln>
      </dgm:spPr>
      <dgm:t>
        <a:bodyPr/>
        <a:lstStyle/>
        <a:p>
          <a:endParaRPr lang="en-US"/>
        </a:p>
      </dgm:t>
    </dgm:pt>
    <dgm:pt modelId="{B022B4CC-80EF-7B40-8AFF-F0D29DD3AF3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Auditable</a:t>
          </a:r>
        </a:p>
        <a:p>
          <a:r>
            <a:rPr lang="en-US" dirty="0" smtClean="0"/>
            <a:t>Account</a:t>
          </a:r>
          <a:endParaRPr lang="en-US" dirty="0"/>
        </a:p>
      </dgm:t>
    </dgm:pt>
    <dgm:pt modelId="{103B1DDB-9F30-1E40-B660-FC27BAFED1C2}" type="parTrans" cxnId="{6BCB2E66-0ECC-C640-8E9B-E6894F498370}">
      <dgm:prSet/>
      <dgm:spPr/>
      <dgm:t>
        <a:bodyPr/>
        <a:lstStyle/>
        <a:p>
          <a:endParaRPr lang="en-US"/>
        </a:p>
      </dgm:t>
    </dgm:pt>
    <dgm:pt modelId="{79C8B0C2-0CD1-854C-B00D-38CC6AAE917B}" type="sibTrans" cxnId="{6BCB2E66-0ECC-C640-8E9B-E6894F498370}">
      <dgm:prSet/>
      <dgm:spPr>
        <a:ln>
          <a:noFill/>
        </a:ln>
      </dgm:spPr>
      <dgm:t>
        <a:bodyPr/>
        <a:lstStyle/>
        <a:p>
          <a:endParaRPr lang="en-US"/>
        </a:p>
      </dgm:t>
    </dgm:pt>
    <dgm:pt modelId="{92C97DA8-4867-EE43-8326-EFD114D8EBF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err="1" smtClean="0"/>
            <a:t>Dev</a:t>
          </a:r>
          <a:r>
            <a:rPr lang="en-US" dirty="0" smtClean="0"/>
            <a:t> Test Build Account</a:t>
          </a:r>
          <a:endParaRPr lang="en-US" dirty="0"/>
        </a:p>
      </dgm:t>
    </dgm:pt>
    <dgm:pt modelId="{6D291F31-F0AC-294F-B22C-6BC1D8E63C5A}" type="parTrans" cxnId="{312373D0-FF7A-D147-BE42-1D4A6D942AD7}">
      <dgm:prSet/>
      <dgm:spPr/>
      <dgm:t>
        <a:bodyPr/>
        <a:lstStyle/>
        <a:p>
          <a:endParaRPr lang="en-US"/>
        </a:p>
      </dgm:t>
    </dgm:pt>
    <dgm:pt modelId="{2CCDA444-E5B0-A541-9DDF-FE2357F2BF01}" type="sibTrans" cxnId="{312373D0-FF7A-D147-BE42-1D4A6D942AD7}">
      <dgm:prSet/>
      <dgm:spPr>
        <a:ln>
          <a:noFill/>
        </a:ln>
      </dgm:spPr>
      <dgm:t>
        <a:bodyPr/>
        <a:lstStyle/>
        <a:p>
          <a:endParaRPr lang="en-US"/>
        </a:p>
      </dgm:t>
    </dgm:pt>
    <dgm:pt modelId="{A65B3F98-B8C3-6142-8298-E4ACCF3AF447}" type="pres">
      <dgm:prSet presAssocID="{DFE3DF26-5DB6-1449-8EDA-56E946DE3F5E}" presName="cycle" presStyleCnt="0">
        <dgm:presLayoutVars>
          <dgm:dir/>
          <dgm:resizeHandles val="exact"/>
        </dgm:presLayoutVars>
      </dgm:prSet>
      <dgm:spPr/>
      <dgm:t>
        <a:bodyPr/>
        <a:lstStyle/>
        <a:p>
          <a:endParaRPr lang="en-US"/>
        </a:p>
      </dgm:t>
    </dgm:pt>
    <dgm:pt modelId="{947B9A74-FD3B-354C-BF6E-6585523FD389}" type="pres">
      <dgm:prSet presAssocID="{5483582D-4550-214E-BDC5-EF23D05EC3D7}" presName="node" presStyleLbl="node1" presStyleIdx="0" presStyleCnt="4">
        <dgm:presLayoutVars>
          <dgm:bulletEnabled val="1"/>
        </dgm:presLayoutVars>
      </dgm:prSet>
      <dgm:spPr/>
      <dgm:t>
        <a:bodyPr/>
        <a:lstStyle/>
        <a:p>
          <a:endParaRPr lang="en-US"/>
        </a:p>
      </dgm:t>
    </dgm:pt>
    <dgm:pt modelId="{3693764C-3A1A-5F44-9A3E-04AD42BA3DED}" type="pres">
      <dgm:prSet presAssocID="{5483582D-4550-214E-BDC5-EF23D05EC3D7}" presName="spNode" presStyleCnt="0"/>
      <dgm:spPr/>
    </dgm:pt>
    <dgm:pt modelId="{79B57009-336F-8042-898D-8E868E412E8E}" type="pres">
      <dgm:prSet presAssocID="{20611568-699F-0245-B9B4-C0EBE1DF827D}" presName="sibTrans" presStyleLbl="sibTrans1D1" presStyleIdx="0" presStyleCnt="4"/>
      <dgm:spPr/>
      <dgm:t>
        <a:bodyPr/>
        <a:lstStyle/>
        <a:p>
          <a:endParaRPr lang="en-US"/>
        </a:p>
      </dgm:t>
    </dgm:pt>
    <dgm:pt modelId="{54BEDD9F-4F2C-794B-AA38-AC8D910B37CF}" type="pres">
      <dgm:prSet presAssocID="{81EEBF06-4973-9748-BEA0-132497AD29F6}" presName="node" presStyleLbl="node1" presStyleIdx="1" presStyleCnt="4">
        <dgm:presLayoutVars>
          <dgm:bulletEnabled val="1"/>
        </dgm:presLayoutVars>
      </dgm:prSet>
      <dgm:spPr/>
      <dgm:t>
        <a:bodyPr/>
        <a:lstStyle/>
        <a:p>
          <a:endParaRPr lang="en-US"/>
        </a:p>
      </dgm:t>
    </dgm:pt>
    <dgm:pt modelId="{EE928A22-57BE-7540-9B54-D25259073DDE}" type="pres">
      <dgm:prSet presAssocID="{81EEBF06-4973-9748-BEA0-132497AD29F6}" presName="spNode" presStyleCnt="0"/>
      <dgm:spPr/>
    </dgm:pt>
    <dgm:pt modelId="{27A2D351-854A-F444-B336-930786B2E2C6}" type="pres">
      <dgm:prSet presAssocID="{22D5D2CD-069F-F348-A5D9-99B865E0FBF4}" presName="sibTrans" presStyleLbl="sibTrans1D1" presStyleIdx="1" presStyleCnt="4"/>
      <dgm:spPr/>
      <dgm:t>
        <a:bodyPr/>
        <a:lstStyle/>
        <a:p>
          <a:endParaRPr lang="en-US"/>
        </a:p>
      </dgm:t>
    </dgm:pt>
    <dgm:pt modelId="{647DB779-EDAC-7B4E-8206-7F03723D13F4}" type="pres">
      <dgm:prSet presAssocID="{B022B4CC-80EF-7B40-8AFF-F0D29DD3AF39}" presName="node" presStyleLbl="node1" presStyleIdx="2" presStyleCnt="4">
        <dgm:presLayoutVars>
          <dgm:bulletEnabled val="1"/>
        </dgm:presLayoutVars>
      </dgm:prSet>
      <dgm:spPr/>
      <dgm:t>
        <a:bodyPr/>
        <a:lstStyle/>
        <a:p>
          <a:endParaRPr lang="en-US"/>
        </a:p>
      </dgm:t>
    </dgm:pt>
    <dgm:pt modelId="{5BBAD6FA-B000-0441-B21D-452BF9EB79AE}" type="pres">
      <dgm:prSet presAssocID="{B022B4CC-80EF-7B40-8AFF-F0D29DD3AF39}" presName="spNode" presStyleCnt="0"/>
      <dgm:spPr/>
    </dgm:pt>
    <dgm:pt modelId="{5E39914C-162C-FC47-8A50-0E1B627FFA8C}" type="pres">
      <dgm:prSet presAssocID="{79C8B0C2-0CD1-854C-B00D-38CC6AAE917B}" presName="sibTrans" presStyleLbl="sibTrans1D1" presStyleIdx="2" presStyleCnt="4"/>
      <dgm:spPr/>
      <dgm:t>
        <a:bodyPr/>
        <a:lstStyle/>
        <a:p>
          <a:endParaRPr lang="en-US"/>
        </a:p>
      </dgm:t>
    </dgm:pt>
    <dgm:pt modelId="{FDC46236-50AA-1B47-9D56-9D21E24C8F1D}" type="pres">
      <dgm:prSet presAssocID="{92C97DA8-4867-EE43-8326-EFD114D8EBFA}" presName="node" presStyleLbl="node1" presStyleIdx="3" presStyleCnt="4">
        <dgm:presLayoutVars>
          <dgm:bulletEnabled val="1"/>
        </dgm:presLayoutVars>
      </dgm:prSet>
      <dgm:spPr/>
      <dgm:t>
        <a:bodyPr/>
        <a:lstStyle/>
        <a:p>
          <a:endParaRPr lang="en-US"/>
        </a:p>
      </dgm:t>
    </dgm:pt>
    <dgm:pt modelId="{92B5A53E-A13F-A44A-BEEF-AFF138581D1E}" type="pres">
      <dgm:prSet presAssocID="{92C97DA8-4867-EE43-8326-EFD114D8EBFA}" presName="spNode" presStyleCnt="0"/>
      <dgm:spPr/>
    </dgm:pt>
    <dgm:pt modelId="{EFDE63E7-AC1F-1E4E-B18D-32E6C47758E9}" type="pres">
      <dgm:prSet presAssocID="{2CCDA444-E5B0-A541-9DDF-FE2357F2BF01}" presName="sibTrans" presStyleLbl="sibTrans1D1" presStyleIdx="3" presStyleCnt="4"/>
      <dgm:spPr/>
      <dgm:t>
        <a:bodyPr/>
        <a:lstStyle/>
        <a:p>
          <a:endParaRPr lang="en-US"/>
        </a:p>
      </dgm:t>
    </dgm:pt>
  </dgm:ptLst>
  <dgm:cxnLst>
    <dgm:cxn modelId="{AF62E458-5BE4-2641-A412-6306B442055D}" type="presOf" srcId="{22D5D2CD-069F-F348-A5D9-99B865E0FBF4}" destId="{27A2D351-854A-F444-B336-930786B2E2C6}" srcOrd="0" destOrd="0" presId="urn:microsoft.com/office/officeart/2005/8/layout/cycle6"/>
    <dgm:cxn modelId="{3E2E40BE-190D-D043-976F-B3871B70DED9}" type="presOf" srcId="{20611568-699F-0245-B9B4-C0EBE1DF827D}" destId="{79B57009-336F-8042-898D-8E868E412E8E}" srcOrd="0" destOrd="0" presId="urn:microsoft.com/office/officeart/2005/8/layout/cycle6"/>
    <dgm:cxn modelId="{6BCB2E66-0ECC-C640-8E9B-E6894F498370}" srcId="{DFE3DF26-5DB6-1449-8EDA-56E946DE3F5E}" destId="{B022B4CC-80EF-7B40-8AFF-F0D29DD3AF39}" srcOrd="2" destOrd="0" parTransId="{103B1DDB-9F30-1E40-B660-FC27BAFED1C2}" sibTransId="{79C8B0C2-0CD1-854C-B00D-38CC6AAE917B}"/>
    <dgm:cxn modelId="{11BF7868-D3AF-264C-8829-224AEEAA4331}" type="presOf" srcId="{92C97DA8-4867-EE43-8326-EFD114D8EBFA}" destId="{FDC46236-50AA-1B47-9D56-9D21E24C8F1D}" srcOrd="0" destOrd="0" presId="urn:microsoft.com/office/officeart/2005/8/layout/cycle6"/>
    <dgm:cxn modelId="{EE34E873-A120-9449-9FA8-8AD550F1F81D}" srcId="{DFE3DF26-5DB6-1449-8EDA-56E946DE3F5E}" destId="{5483582D-4550-214E-BDC5-EF23D05EC3D7}" srcOrd="0" destOrd="0" parTransId="{975EFF87-7E68-4A4A-A250-76557AB594A5}" sibTransId="{20611568-699F-0245-B9B4-C0EBE1DF827D}"/>
    <dgm:cxn modelId="{F13C882D-2A3C-4845-80A1-FE008FFCD3C6}" type="presOf" srcId="{5483582D-4550-214E-BDC5-EF23D05EC3D7}" destId="{947B9A74-FD3B-354C-BF6E-6585523FD389}" srcOrd="0" destOrd="0" presId="urn:microsoft.com/office/officeart/2005/8/layout/cycle6"/>
    <dgm:cxn modelId="{D84AE7EE-AB4D-EA4F-BD9E-47E393EC6EB6}" type="presOf" srcId="{DFE3DF26-5DB6-1449-8EDA-56E946DE3F5E}" destId="{A65B3F98-B8C3-6142-8298-E4ACCF3AF447}" srcOrd="0" destOrd="0" presId="urn:microsoft.com/office/officeart/2005/8/layout/cycle6"/>
    <dgm:cxn modelId="{40E6D9B1-0C24-7B44-B627-3E5BA2A131A7}" type="presOf" srcId="{81EEBF06-4973-9748-BEA0-132497AD29F6}" destId="{54BEDD9F-4F2C-794B-AA38-AC8D910B37CF}" srcOrd="0" destOrd="0" presId="urn:microsoft.com/office/officeart/2005/8/layout/cycle6"/>
    <dgm:cxn modelId="{312373D0-FF7A-D147-BE42-1D4A6D942AD7}" srcId="{DFE3DF26-5DB6-1449-8EDA-56E946DE3F5E}" destId="{92C97DA8-4867-EE43-8326-EFD114D8EBFA}" srcOrd="3" destOrd="0" parTransId="{6D291F31-F0AC-294F-B22C-6BC1D8E63C5A}" sibTransId="{2CCDA444-E5B0-A541-9DDF-FE2357F2BF01}"/>
    <dgm:cxn modelId="{436F60BD-D649-F047-A4AF-DB1078F643E0}" type="presOf" srcId="{B022B4CC-80EF-7B40-8AFF-F0D29DD3AF39}" destId="{647DB779-EDAC-7B4E-8206-7F03723D13F4}" srcOrd="0" destOrd="0" presId="urn:microsoft.com/office/officeart/2005/8/layout/cycle6"/>
    <dgm:cxn modelId="{93CE6BAB-1981-8444-9AA3-297E02D811C6}" type="presOf" srcId="{79C8B0C2-0CD1-854C-B00D-38CC6AAE917B}" destId="{5E39914C-162C-FC47-8A50-0E1B627FFA8C}" srcOrd="0" destOrd="0" presId="urn:microsoft.com/office/officeart/2005/8/layout/cycle6"/>
    <dgm:cxn modelId="{4355D612-928B-7D46-B5BE-3D1CE9D3F07E}" srcId="{DFE3DF26-5DB6-1449-8EDA-56E946DE3F5E}" destId="{81EEBF06-4973-9748-BEA0-132497AD29F6}" srcOrd="1" destOrd="0" parTransId="{16CE87A0-AB09-C84D-A57F-D9ADE270E1FB}" sibTransId="{22D5D2CD-069F-F348-A5D9-99B865E0FBF4}"/>
    <dgm:cxn modelId="{31A9D9BD-B1B8-2F48-B275-29C0B4B29AC0}" type="presOf" srcId="{2CCDA444-E5B0-A541-9DDF-FE2357F2BF01}" destId="{EFDE63E7-AC1F-1E4E-B18D-32E6C47758E9}" srcOrd="0" destOrd="0" presId="urn:microsoft.com/office/officeart/2005/8/layout/cycle6"/>
    <dgm:cxn modelId="{5879DA5D-F2C9-8444-A5D9-9DC8B67B2ED2}" type="presParOf" srcId="{A65B3F98-B8C3-6142-8298-E4ACCF3AF447}" destId="{947B9A74-FD3B-354C-BF6E-6585523FD389}" srcOrd="0" destOrd="0" presId="urn:microsoft.com/office/officeart/2005/8/layout/cycle6"/>
    <dgm:cxn modelId="{5684E695-58D1-3344-9EAE-71A643546BB6}" type="presParOf" srcId="{A65B3F98-B8C3-6142-8298-E4ACCF3AF447}" destId="{3693764C-3A1A-5F44-9A3E-04AD42BA3DED}" srcOrd="1" destOrd="0" presId="urn:microsoft.com/office/officeart/2005/8/layout/cycle6"/>
    <dgm:cxn modelId="{D0F8638D-51E4-C841-9D79-B2D3AF89D601}" type="presParOf" srcId="{A65B3F98-B8C3-6142-8298-E4ACCF3AF447}" destId="{79B57009-336F-8042-898D-8E868E412E8E}" srcOrd="2" destOrd="0" presId="urn:microsoft.com/office/officeart/2005/8/layout/cycle6"/>
    <dgm:cxn modelId="{DFBD6574-255E-7547-A325-3ACA03F94835}" type="presParOf" srcId="{A65B3F98-B8C3-6142-8298-E4ACCF3AF447}" destId="{54BEDD9F-4F2C-794B-AA38-AC8D910B37CF}" srcOrd="3" destOrd="0" presId="urn:microsoft.com/office/officeart/2005/8/layout/cycle6"/>
    <dgm:cxn modelId="{459745D2-45AB-1949-AD7C-A4826B9FBB40}" type="presParOf" srcId="{A65B3F98-B8C3-6142-8298-E4ACCF3AF447}" destId="{EE928A22-57BE-7540-9B54-D25259073DDE}" srcOrd="4" destOrd="0" presId="urn:microsoft.com/office/officeart/2005/8/layout/cycle6"/>
    <dgm:cxn modelId="{5AC5B468-153B-784F-9A7A-E19C3C4F2E8C}" type="presParOf" srcId="{A65B3F98-B8C3-6142-8298-E4ACCF3AF447}" destId="{27A2D351-854A-F444-B336-930786B2E2C6}" srcOrd="5" destOrd="0" presId="urn:microsoft.com/office/officeart/2005/8/layout/cycle6"/>
    <dgm:cxn modelId="{6BFA6C74-CBBA-3B41-B3BD-60F014366211}" type="presParOf" srcId="{A65B3F98-B8C3-6142-8298-E4ACCF3AF447}" destId="{647DB779-EDAC-7B4E-8206-7F03723D13F4}" srcOrd="6" destOrd="0" presId="urn:microsoft.com/office/officeart/2005/8/layout/cycle6"/>
    <dgm:cxn modelId="{AD56E499-4C06-5E47-B3B9-7B68D2AD3414}" type="presParOf" srcId="{A65B3F98-B8C3-6142-8298-E4ACCF3AF447}" destId="{5BBAD6FA-B000-0441-B21D-452BF9EB79AE}" srcOrd="7" destOrd="0" presId="urn:microsoft.com/office/officeart/2005/8/layout/cycle6"/>
    <dgm:cxn modelId="{AEA8F558-95ED-D842-8DEE-DC267C3DCCB0}" type="presParOf" srcId="{A65B3F98-B8C3-6142-8298-E4ACCF3AF447}" destId="{5E39914C-162C-FC47-8A50-0E1B627FFA8C}" srcOrd="8" destOrd="0" presId="urn:microsoft.com/office/officeart/2005/8/layout/cycle6"/>
    <dgm:cxn modelId="{1CF43884-C538-764B-97EE-7EFBF697AFAF}" type="presParOf" srcId="{A65B3F98-B8C3-6142-8298-E4ACCF3AF447}" destId="{FDC46236-50AA-1B47-9D56-9D21E24C8F1D}" srcOrd="9" destOrd="0" presId="urn:microsoft.com/office/officeart/2005/8/layout/cycle6"/>
    <dgm:cxn modelId="{FD511891-6CF4-0C4F-A8FF-26CE090DCD1C}" type="presParOf" srcId="{A65B3F98-B8C3-6142-8298-E4ACCF3AF447}" destId="{92B5A53E-A13F-A44A-BEEF-AFF138581D1E}" srcOrd="10" destOrd="0" presId="urn:microsoft.com/office/officeart/2005/8/layout/cycle6"/>
    <dgm:cxn modelId="{48D244DB-B0AD-EC4A-B7CA-A553F3C2F269}" type="presParOf" srcId="{A65B3F98-B8C3-6142-8298-E4ACCF3AF447}" destId="{EFDE63E7-AC1F-1E4E-B18D-32E6C47758E9}"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8343B8-A27B-214D-8B8C-2E6E5AA815EF}" type="doc">
      <dgm:prSet loTypeId="urn:microsoft.com/office/officeart/2005/8/layout/radial2" loCatId="" qsTypeId="urn:microsoft.com/office/officeart/2005/8/quickstyle/simple4" qsCatId="simple" csTypeId="urn:microsoft.com/office/officeart/2005/8/colors/accent1_2" csCatId="accent1" phldr="1"/>
      <dgm:spPr/>
      <dgm:t>
        <a:bodyPr/>
        <a:lstStyle/>
        <a:p>
          <a:endParaRPr lang="en-US"/>
        </a:p>
      </dgm:t>
    </dgm:pt>
    <dgm:pt modelId="{35C63BFA-9A39-2E4C-B86C-48503F8C76E4}">
      <dgm:prSet phldrT="[Text]"/>
      <dgm:spPr/>
      <dgm:t>
        <a:bodyPr/>
        <a:lstStyle/>
        <a:p>
          <a:r>
            <a:rPr lang="en-US" dirty="0" smtClean="0"/>
            <a:t>www-prod</a:t>
          </a:r>
          <a:endParaRPr lang="en-US" dirty="0"/>
        </a:p>
      </dgm:t>
    </dgm:pt>
    <dgm:pt modelId="{64DE4A3D-C7CA-FA47-B192-9CB238EAFDAC}" type="parTrans" cxnId="{B07A1C8C-1CCD-314B-ACAE-FE93D0629C0A}">
      <dgm:prSet/>
      <dgm:spPr/>
      <dgm:t>
        <a:bodyPr/>
        <a:lstStyle/>
        <a:p>
          <a:endParaRPr lang="en-US"/>
        </a:p>
      </dgm:t>
    </dgm:pt>
    <dgm:pt modelId="{26EFAF88-BEB1-FF44-A5E2-83734959E2BD}" type="sibTrans" cxnId="{B07A1C8C-1CCD-314B-ACAE-FE93D0629C0A}">
      <dgm:prSet/>
      <dgm:spPr/>
      <dgm:t>
        <a:bodyPr/>
        <a:lstStyle/>
        <a:p>
          <a:endParaRPr lang="en-US"/>
        </a:p>
      </dgm:t>
    </dgm:pt>
    <dgm:pt modelId="{BA672D81-2205-1442-AD3A-4B5AD10CF6C9}">
      <dgm:prSet phldrT="[Text]" custT="1"/>
      <dgm:spPr/>
      <dgm:t>
        <a:bodyPr/>
        <a:lstStyle/>
        <a:p>
          <a:r>
            <a:rPr lang="en-US" sz="2000" dirty="0" err="1" smtClean="0"/>
            <a:t>Userid</a:t>
          </a:r>
          <a:r>
            <a:rPr lang="en-US" sz="2000" dirty="0" smtClean="0"/>
            <a:t> </a:t>
          </a:r>
          <a:r>
            <a:rPr lang="en-US" sz="2000" dirty="0" err="1" smtClean="0"/>
            <a:t>wwwprod</a:t>
          </a:r>
          <a:endParaRPr lang="en-US" sz="2000" dirty="0"/>
        </a:p>
      </dgm:t>
    </dgm:pt>
    <dgm:pt modelId="{0E50B7A2-5EF9-4F40-8A34-164DC33402CA}" type="parTrans" cxnId="{2803A21D-51B0-2745-B2E5-2ABD2E2249E4}">
      <dgm:prSet/>
      <dgm:spPr/>
      <dgm:t>
        <a:bodyPr/>
        <a:lstStyle/>
        <a:p>
          <a:endParaRPr lang="en-US"/>
        </a:p>
      </dgm:t>
    </dgm:pt>
    <dgm:pt modelId="{5BA0BDF0-93AF-2140-883F-06DDB94691A8}" type="sibTrans" cxnId="{2803A21D-51B0-2745-B2E5-2ABD2E2249E4}">
      <dgm:prSet/>
      <dgm:spPr/>
      <dgm:t>
        <a:bodyPr/>
        <a:lstStyle/>
        <a:p>
          <a:endParaRPr lang="en-US"/>
        </a:p>
      </dgm:t>
    </dgm:pt>
    <dgm:pt modelId="{AFA9B106-10EE-7144-99D6-49E8EB51DB49}">
      <dgm:prSet phldrT="[Text]"/>
      <dgm:spPr/>
      <dgm:t>
        <a:bodyPr/>
        <a:lstStyle/>
        <a:p>
          <a:r>
            <a:rPr lang="en-US" dirty="0" smtClean="0"/>
            <a:t>Dal-prod</a:t>
          </a:r>
          <a:endParaRPr lang="en-US" dirty="0"/>
        </a:p>
      </dgm:t>
    </dgm:pt>
    <dgm:pt modelId="{39D9FCE7-F16C-C946-8837-7E29A9AD72AF}" type="parTrans" cxnId="{7E24FE6A-939B-A94F-9270-1560504208AB}">
      <dgm:prSet/>
      <dgm:spPr/>
      <dgm:t>
        <a:bodyPr/>
        <a:lstStyle/>
        <a:p>
          <a:endParaRPr lang="en-US"/>
        </a:p>
      </dgm:t>
    </dgm:pt>
    <dgm:pt modelId="{5F9A0115-DC8E-4E4A-98A1-C2FD87E8693C}" type="sibTrans" cxnId="{7E24FE6A-939B-A94F-9270-1560504208AB}">
      <dgm:prSet/>
      <dgm:spPr/>
      <dgm:t>
        <a:bodyPr/>
        <a:lstStyle/>
        <a:p>
          <a:endParaRPr lang="en-US"/>
        </a:p>
      </dgm:t>
    </dgm:pt>
    <dgm:pt modelId="{B8E7121C-C72C-114A-99C1-4CC602F2C092}">
      <dgm:prSet phldrT="[Text]" custT="1"/>
      <dgm:spPr/>
      <dgm:t>
        <a:bodyPr/>
        <a:lstStyle/>
        <a:p>
          <a:r>
            <a:rPr lang="en-US" sz="2000" dirty="0" err="1" smtClean="0"/>
            <a:t>Userid</a:t>
          </a:r>
          <a:r>
            <a:rPr lang="en-US" sz="2000" dirty="0" smtClean="0"/>
            <a:t> </a:t>
          </a:r>
          <a:r>
            <a:rPr lang="en-US" sz="2000" dirty="0" err="1" smtClean="0"/>
            <a:t>dalprod</a:t>
          </a:r>
          <a:endParaRPr lang="en-US" sz="2000" dirty="0"/>
        </a:p>
      </dgm:t>
    </dgm:pt>
    <dgm:pt modelId="{9513877F-86EE-2745-8343-1DA173E227B1}" type="parTrans" cxnId="{6179AF9D-6157-7D4E-83B9-C0B179F16BBA}">
      <dgm:prSet/>
      <dgm:spPr/>
      <dgm:t>
        <a:bodyPr/>
        <a:lstStyle/>
        <a:p>
          <a:endParaRPr lang="en-US"/>
        </a:p>
      </dgm:t>
    </dgm:pt>
    <dgm:pt modelId="{296A6AEC-9217-1C4D-9D27-5C35164A2C44}" type="sibTrans" cxnId="{6179AF9D-6157-7D4E-83B9-C0B179F16BBA}">
      <dgm:prSet/>
      <dgm:spPr/>
      <dgm:t>
        <a:bodyPr/>
        <a:lstStyle/>
        <a:p>
          <a:endParaRPr lang="en-US"/>
        </a:p>
      </dgm:t>
    </dgm:pt>
    <dgm:pt modelId="{F8865B30-C49D-ED4D-B729-47C67B324920}">
      <dgm:prSet phldrT="[Text]"/>
      <dgm:spPr/>
      <dgm:t>
        <a:bodyPr/>
        <a:lstStyle/>
        <a:p>
          <a:r>
            <a:rPr lang="en-US" dirty="0" smtClean="0"/>
            <a:t>Cass-prod</a:t>
          </a:r>
          <a:endParaRPr lang="en-US" dirty="0"/>
        </a:p>
      </dgm:t>
    </dgm:pt>
    <dgm:pt modelId="{EB694627-6461-054B-8117-C17DFBB721BF}" type="parTrans" cxnId="{E094FB06-6834-2443-948E-10920CE513CC}">
      <dgm:prSet/>
      <dgm:spPr/>
      <dgm:t>
        <a:bodyPr/>
        <a:lstStyle/>
        <a:p>
          <a:endParaRPr lang="en-US"/>
        </a:p>
      </dgm:t>
    </dgm:pt>
    <dgm:pt modelId="{B1E6822E-5452-B643-ABCA-80D501A41BCF}" type="sibTrans" cxnId="{E094FB06-6834-2443-948E-10920CE513CC}">
      <dgm:prSet/>
      <dgm:spPr/>
      <dgm:t>
        <a:bodyPr/>
        <a:lstStyle/>
        <a:p>
          <a:endParaRPr lang="en-US"/>
        </a:p>
      </dgm:t>
    </dgm:pt>
    <dgm:pt modelId="{0F3ED79C-B21B-1C47-A536-095AB3F4BA33}">
      <dgm:prSet phldrT="[Text]" custT="1"/>
      <dgm:spPr/>
      <dgm:t>
        <a:bodyPr/>
        <a:lstStyle/>
        <a:p>
          <a:r>
            <a:rPr lang="en-US" sz="2000" dirty="0" err="1" smtClean="0"/>
            <a:t>Userid</a:t>
          </a:r>
          <a:r>
            <a:rPr lang="en-US" sz="2000" dirty="0" smtClean="0"/>
            <a:t> </a:t>
          </a:r>
          <a:r>
            <a:rPr lang="en-US" sz="2000" dirty="0" err="1" smtClean="0"/>
            <a:t>cassprod</a:t>
          </a:r>
          <a:endParaRPr lang="en-US" sz="2000" dirty="0"/>
        </a:p>
      </dgm:t>
    </dgm:pt>
    <dgm:pt modelId="{22CA44C0-A413-7748-9BEC-327583A9D7F8}" type="parTrans" cxnId="{C1C76DDD-3B6C-E846-8B84-FE92D8C7A2AE}">
      <dgm:prSet/>
      <dgm:spPr/>
      <dgm:t>
        <a:bodyPr/>
        <a:lstStyle/>
        <a:p>
          <a:endParaRPr lang="en-US"/>
        </a:p>
      </dgm:t>
    </dgm:pt>
    <dgm:pt modelId="{7A365C52-CF73-1742-BF6D-D7D17A5103B4}" type="sibTrans" cxnId="{C1C76DDD-3B6C-E846-8B84-FE92D8C7A2AE}">
      <dgm:prSet/>
      <dgm:spPr/>
      <dgm:t>
        <a:bodyPr/>
        <a:lstStyle/>
        <a:p>
          <a:endParaRPr lang="en-US"/>
        </a:p>
      </dgm:t>
    </dgm:pt>
    <dgm:pt modelId="{FAA87200-3551-2C4F-AEAE-A3F26257F778}" type="pres">
      <dgm:prSet presAssocID="{778343B8-A27B-214D-8B8C-2E6E5AA815EF}" presName="composite" presStyleCnt="0">
        <dgm:presLayoutVars>
          <dgm:chMax val="5"/>
          <dgm:dir/>
          <dgm:animLvl val="ctr"/>
          <dgm:resizeHandles val="exact"/>
        </dgm:presLayoutVars>
      </dgm:prSet>
      <dgm:spPr/>
      <dgm:t>
        <a:bodyPr/>
        <a:lstStyle/>
        <a:p>
          <a:endParaRPr lang="en-US"/>
        </a:p>
      </dgm:t>
    </dgm:pt>
    <dgm:pt modelId="{A2D3245F-6ED4-4E40-A8F6-36400752651F}" type="pres">
      <dgm:prSet presAssocID="{778343B8-A27B-214D-8B8C-2E6E5AA815EF}" presName="cycle" presStyleCnt="0"/>
      <dgm:spPr/>
    </dgm:pt>
    <dgm:pt modelId="{18ADEDB2-CC75-794E-B67A-78F44D811CBE}" type="pres">
      <dgm:prSet presAssocID="{778343B8-A27B-214D-8B8C-2E6E5AA815EF}" presName="centerShape" presStyleCnt="0"/>
      <dgm:spPr/>
    </dgm:pt>
    <dgm:pt modelId="{B7A7628A-9037-D54B-9968-273ED295D3B6}" type="pres">
      <dgm:prSet presAssocID="{778343B8-A27B-214D-8B8C-2E6E5AA815EF}" presName="connSite" presStyleLbl="node1" presStyleIdx="0" presStyleCnt="4"/>
      <dgm:spPr/>
    </dgm:pt>
    <dgm:pt modelId="{4D0C5471-06AB-7941-B8D8-5FCD2F72D9FD}" type="pres">
      <dgm:prSet presAssocID="{778343B8-A27B-214D-8B8C-2E6E5AA815EF}"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6506D597-4508-4744-AF5B-B9C7A95137E1}" type="pres">
      <dgm:prSet presAssocID="{64DE4A3D-C7CA-FA47-B192-9CB238EAFDAC}" presName="Name25" presStyleLbl="parChTrans1D1" presStyleIdx="0" presStyleCnt="3"/>
      <dgm:spPr/>
      <dgm:t>
        <a:bodyPr/>
        <a:lstStyle/>
        <a:p>
          <a:endParaRPr lang="en-US"/>
        </a:p>
      </dgm:t>
    </dgm:pt>
    <dgm:pt modelId="{BE22F8BA-F79F-914C-B62B-1B17CC461C7A}" type="pres">
      <dgm:prSet presAssocID="{35C63BFA-9A39-2E4C-B86C-48503F8C76E4}" presName="node" presStyleCnt="0"/>
      <dgm:spPr/>
    </dgm:pt>
    <dgm:pt modelId="{DA0E24FB-5DF9-9D41-AA6C-C855AEF7076A}" type="pres">
      <dgm:prSet presAssocID="{35C63BFA-9A39-2E4C-B86C-48503F8C76E4}" presName="parentNode" presStyleLbl="node1" presStyleIdx="1" presStyleCnt="4" custScaleX="105663">
        <dgm:presLayoutVars>
          <dgm:chMax val="1"/>
          <dgm:bulletEnabled val="1"/>
        </dgm:presLayoutVars>
      </dgm:prSet>
      <dgm:spPr/>
      <dgm:t>
        <a:bodyPr/>
        <a:lstStyle/>
        <a:p>
          <a:endParaRPr lang="en-US"/>
        </a:p>
      </dgm:t>
    </dgm:pt>
    <dgm:pt modelId="{1F1B77CE-02ED-9B40-BE3F-5E971347E84C}" type="pres">
      <dgm:prSet presAssocID="{35C63BFA-9A39-2E4C-B86C-48503F8C76E4}" presName="childNode" presStyleLbl="revTx" presStyleIdx="0" presStyleCnt="3">
        <dgm:presLayoutVars>
          <dgm:bulletEnabled val="1"/>
        </dgm:presLayoutVars>
      </dgm:prSet>
      <dgm:spPr/>
      <dgm:t>
        <a:bodyPr/>
        <a:lstStyle/>
        <a:p>
          <a:endParaRPr lang="en-US"/>
        </a:p>
      </dgm:t>
    </dgm:pt>
    <dgm:pt modelId="{7D8C52AC-5AFF-E048-9FAD-F8D292E546AD}" type="pres">
      <dgm:prSet presAssocID="{39D9FCE7-F16C-C946-8837-7E29A9AD72AF}" presName="Name25" presStyleLbl="parChTrans1D1" presStyleIdx="1" presStyleCnt="3"/>
      <dgm:spPr/>
      <dgm:t>
        <a:bodyPr/>
        <a:lstStyle/>
        <a:p>
          <a:endParaRPr lang="en-US"/>
        </a:p>
      </dgm:t>
    </dgm:pt>
    <dgm:pt modelId="{744D9989-6E85-344A-B107-6C6DB9273BB0}" type="pres">
      <dgm:prSet presAssocID="{AFA9B106-10EE-7144-99D6-49E8EB51DB49}" presName="node" presStyleCnt="0"/>
      <dgm:spPr/>
    </dgm:pt>
    <dgm:pt modelId="{AD365AFA-52AE-2446-AA91-854D01AD00F0}" type="pres">
      <dgm:prSet presAssocID="{AFA9B106-10EE-7144-99D6-49E8EB51DB49}" presName="parentNode" presStyleLbl="node1" presStyleIdx="2" presStyleCnt="4" custScaleX="106035" custLinFactNeighborX="26857">
        <dgm:presLayoutVars>
          <dgm:chMax val="1"/>
          <dgm:bulletEnabled val="1"/>
        </dgm:presLayoutVars>
      </dgm:prSet>
      <dgm:spPr/>
      <dgm:t>
        <a:bodyPr/>
        <a:lstStyle/>
        <a:p>
          <a:endParaRPr lang="en-US"/>
        </a:p>
      </dgm:t>
    </dgm:pt>
    <dgm:pt modelId="{011ACB5A-D01F-274C-B058-33472624AD63}" type="pres">
      <dgm:prSet presAssocID="{AFA9B106-10EE-7144-99D6-49E8EB51DB49}" presName="childNode" presStyleLbl="revTx" presStyleIdx="1" presStyleCnt="3">
        <dgm:presLayoutVars>
          <dgm:bulletEnabled val="1"/>
        </dgm:presLayoutVars>
      </dgm:prSet>
      <dgm:spPr/>
      <dgm:t>
        <a:bodyPr/>
        <a:lstStyle/>
        <a:p>
          <a:endParaRPr lang="en-US"/>
        </a:p>
      </dgm:t>
    </dgm:pt>
    <dgm:pt modelId="{A7CCB20D-83BB-AE45-8CA9-780BC2DEB29C}" type="pres">
      <dgm:prSet presAssocID="{EB694627-6461-054B-8117-C17DFBB721BF}" presName="Name25" presStyleLbl="parChTrans1D1" presStyleIdx="2" presStyleCnt="3"/>
      <dgm:spPr/>
      <dgm:t>
        <a:bodyPr/>
        <a:lstStyle/>
        <a:p>
          <a:endParaRPr lang="en-US"/>
        </a:p>
      </dgm:t>
    </dgm:pt>
    <dgm:pt modelId="{4059292A-4356-BF48-9ACA-3D5FFDC6185C}" type="pres">
      <dgm:prSet presAssocID="{F8865B30-C49D-ED4D-B729-47C67B324920}" presName="node" presStyleCnt="0"/>
      <dgm:spPr/>
    </dgm:pt>
    <dgm:pt modelId="{7D266048-4A85-F148-89E8-6C19C69D48D4}" type="pres">
      <dgm:prSet presAssocID="{F8865B30-C49D-ED4D-B729-47C67B324920}" presName="parentNode" presStyleLbl="node1" presStyleIdx="3" presStyleCnt="4" custScaleX="108717">
        <dgm:presLayoutVars>
          <dgm:chMax val="1"/>
          <dgm:bulletEnabled val="1"/>
        </dgm:presLayoutVars>
      </dgm:prSet>
      <dgm:spPr/>
      <dgm:t>
        <a:bodyPr/>
        <a:lstStyle/>
        <a:p>
          <a:endParaRPr lang="en-US"/>
        </a:p>
      </dgm:t>
    </dgm:pt>
    <dgm:pt modelId="{78ABC7AB-5F53-4841-A437-BD8505408319}" type="pres">
      <dgm:prSet presAssocID="{F8865B30-C49D-ED4D-B729-47C67B324920}" presName="childNode" presStyleLbl="revTx" presStyleIdx="2" presStyleCnt="3">
        <dgm:presLayoutVars>
          <dgm:bulletEnabled val="1"/>
        </dgm:presLayoutVars>
      </dgm:prSet>
      <dgm:spPr/>
      <dgm:t>
        <a:bodyPr/>
        <a:lstStyle/>
        <a:p>
          <a:endParaRPr lang="en-US"/>
        </a:p>
      </dgm:t>
    </dgm:pt>
  </dgm:ptLst>
  <dgm:cxnLst>
    <dgm:cxn modelId="{D6743C4D-4B12-0B44-8F8E-19969A30A57F}" type="presOf" srcId="{64DE4A3D-C7CA-FA47-B192-9CB238EAFDAC}" destId="{6506D597-4508-4744-AF5B-B9C7A95137E1}" srcOrd="0" destOrd="0" presId="urn:microsoft.com/office/officeart/2005/8/layout/radial2"/>
    <dgm:cxn modelId="{2930DD3D-447D-EB44-9205-543DAD4D6A48}" type="presOf" srcId="{F8865B30-C49D-ED4D-B729-47C67B324920}" destId="{7D266048-4A85-F148-89E8-6C19C69D48D4}" srcOrd="0" destOrd="0" presId="urn:microsoft.com/office/officeart/2005/8/layout/radial2"/>
    <dgm:cxn modelId="{05E0F288-B232-A348-BD2F-2B1D4636FAE5}" type="presOf" srcId="{BA672D81-2205-1442-AD3A-4B5AD10CF6C9}" destId="{1F1B77CE-02ED-9B40-BE3F-5E971347E84C}" srcOrd="0" destOrd="0" presId="urn:microsoft.com/office/officeart/2005/8/layout/radial2"/>
    <dgm:cxn modelId="{C1C76DDD-3B6C-E846-8B84-FE92D8C7A2AE}" srcId="{F8865B30-C49D-ED4D-B729-47C67B324920}" destId="{0F3ED79C-B21B-1C47-A536-095AB3F4BA33}" srcOrd="0" destOrd="0" parTransId="{22CA44C0-A413-7748-9BEC-327583A9D7F8}" sibTransId="{7A365C52-CF73-1742-BF6D-D7D17A5103B4}"/>
    <dgm:cxn modelId="{2A5C6441-4124-974D-A038-D597FBF8DA9F}" type="presOf" srcId="{0F3ED79C-B21B-1C47-A536-095AB3F4BA33}" destId="{78ABC7AB-5F53-4841-A437-BD8505408319}" srcOrd="0" destOrd="0" presId="urn:microsoft.com/office/officeart/2005/8/layout/radial2"/>
    <dgm:cxn modelId="{7B6E5901-FD37-034E-B59B-07097394B7A7}" type="presOf" srcId="{39D9FCE7-F16C-C946-8837-7E29A9AD72AF}" destId="{7D8C52AC-5AFF-E048-9FAD-F8D292E546AD}" srcOrd="0" destOrd="0" presId="urn:microsoft.com/office/officeart/2005/8/layout/radial2"/>
    <dgm:cxn modelId="{4388B1A2-84F9-D84F-B1DF-EB9F1E0F9C1A}" type="presOf" srcId="{35C63BFA-9A39-2E4C-B86C-48503F8C76E4}" destId="{DA0E24FB-5DF9-9D41-AA6C-C855AEF7076A}" srcOrd="0" destOrd="0" presId="urn:microsoft.com/office/officeart/2005/8/layout/radial2"/>
    <dgm:cxn modelId="{2803A21D-51B0-2745-B2E5-2ABD2E2249E4}" srcId="{35C63BFA-9A39-2E4C-B86C-48503F8C76E4}" destId="{BA672D81-2205-1442-AD3A-4B5AD10CF6C9}" srcOrd="0" destOrd="0" parTransId="{0E50B7A2-5EF9-4F40-8A34-164DC33402CA}" sibTransId="{5BA0BDF0-93AF-2140-883F-06DDB94691A8}"/>
    <dgm:cxn modelId="{B07A1C8C-1CCD-314B-ACAE-FE93D0629C0A}" srcId="{778343B8-A27B-214D-8B8C-2E6E5AA815EF}" destId="{35C63BFA-9A39-2E4C-B86C-48503F8C76E4}" srcOrd="0" destOrd="0" parTransId="{64DE4A3D-C7CA-FA47-B192-9CB238EAFDAC}" sibTransId="{26EFAF88-BEB1-FF44-A5E2-83734959E2BD}"/>
    <dgm:cxn modelId="{495B2C6E-00F1-E840-9C1F-EAFB4C33E886}" type="presOf" srcId="{778343B8-A27B-214D-8B8C-2E6E5AA815EF}" destId="{FAA87200-3551-2C4F-AEAE-A3F26257F778}" srcOrd="0" destOrd="0" presId="urn:microsoft.com/office/officeart/2005/8/layout/radial2"/>
    <dgm:cxn modelId="{E094FB06-6834-2443-948E-10920CE513CC}" srcId="{778343B8-A27B-214D-8B8C-2E6E5AA815EF}" destId="{F8865B30-C49D-ED4D-B729-47C67B324920}" srcOrd="2" destOrd="0" parTransId="{EB694627-6461-054B-8117-C17DFBB721BF}" sibTransId="{B1E6822E-5452-B643-ABCA-80D501A41BCF}"/>
    <dgm:cxn modelId="{0BE34317-3CB4-FA4C-9439-7000321562DD}" type="presOf" srcId="{EB694627-6461-054B-8117-C17DFBB721BF}" destId="{A7CCB20D-83BB-AE45-8CA9-780BC2DEB29C}" srcOrd="0" destOrd="0" presId="urn:microsoft.com/office/officeart/2005/8/layout/radial2"/>
    <dgm:cxn modelId="{A084F900-FB48-034F-BB55-C9B2899F0EAC}" type="presOf" srcId="{B8E7121C-C72C-114A-99C1-4CC602F2C092}" destId="{011ACB5A-D01F-274C-B058-33472624AD63}" srcOrd="0" destOrd="0" presId="urn:microsoft.com/office/officeart/2005/8/layout/radial2"/>
    <dgm:cxn modelId="{B76FC271-9389-EE49-AC4F-A6F7E674B093}" type="presOf" srcId="{AFA9B106-10EE-7144-99D6-49E8EB51DB49}" destId="{AD365AFA-52AE-2446-AA91-854D01AD00F0}" srcOrd="0" destOrd="0" presId="urn:microsoft.com/office/officeart/2005/8/layout/radial2"/>
    <dgm:cxn modelId="{7E24FE6A-939B-A94F-9270-1560504208AB}" srcId="{778343B8-A27B-214D-8B8C-2E6E5AA815EF}" destId="{AFA9B106-10EE-7144-99D6-49E8EB51DB49}" srcOrd="1" destOrd="0" parTransId="{39D9FCE7-F16C-C946-8837-7E29A9AD72AF}" sibTransId="{5F9A0115-DC8E-4E4A-98A1-C2FD87E8693C}"/>
    <dgm:cxn modelId="{6179AF9D-6157-7D4E-83B9-C0B179F16BBA}" srcId="{AFA9B106-10EE-7144-99D6-49E8EB51DB49}" destId="{B8E7121C-C72C-114A-99C1-4CC602F2C092}" srcOrd="0" destOrd="0" parTransId="{9513877F-86EE-2745-8343-1DA173E227B1}" sibTransId="{296A6AEC-9217-1C4D-9D27-5C35164A2C44}"/>
    <dgm:cxn modelId="{C7026051-D259-7241-962E-D195CAC5DED3}" type="presParOf" srcId="{FAA87200-3551-2C4F-AEAE-A3F26257F778}" destId="{A2D3245F-6ED4-4E40-A8F6-36400752651F}" srcOrd="0" destOrd="0" presId="urn:microsoft.com/office/officeart/2005/8/layout/radial2"/>
    <dgm:cxn modelId="{0044FDDC-B156-1D47-AC69-7AC81E7F62B4}" type="presParOf" srcId="{A2D3245F-6ED4-4E40-A8F6-36400752651F}" destId="{18ADEDB2-CC75-794E-B67A-78F44D811CBE}" srcOrd="0" destOrd="0" presId="urn:microsoft.com/office/officeart/2005/8/layout/radial2"/>
    <dgm:cxn modelId="{E2298F1A-EC9E-5A43-B239-CFA3BC64AF31}" type="presParOf" srcId="{18ADEDB2-CC75-794E-B67A-78F44D811CBE}" destId="{B7A7628A-9037-D54B-9968-273ED295D3B6}" srcOrd="0" destOrd="0" presId="urn:microsoft.com/office/officeart/2005/8/layout/radial2"/>
    <dgm:cxn modelId="{F359BD50-13AE-6644-B3F3-73B348DE85A1}" type="presParOf" srcId="{18ADEDB2-CC75-794E-B67A-78F44D811CBE}" destId="{4D0C5471-06AB-7941-B8D8-5FCD2F72D9FD}" srcOrd="1" destOrd="0" presId="urn:microsoft.com/office/officeart/2005/8/layout/radial2"/>
    <dgm:cxn modelId="{9D1D162B-5EB4-DB48-B4EC-9D63CFB2BA94}" type="presParOf" srcId="{A2D3245F-6ED4-4E40-A8F6-36400752651F}" destId="{6506D597-4508-4744-AF5B-B9C7A95137E1}" srcOrd="1" destOrd="0" presId="urn:microsoft.com/office/officeart/2005/8/layout/radial2"/>
    <dgm:cxn modelId="{934D99FD-6CCE-F64A-9143-F6A9D169F0D4}" type="presParOf" srcId="{A2D3245F-6ED4-4E40-A8F6-36400752651F}" destId="{BE22F8BA-F79F-914C-B62B-1B17CC461C7A}" srcOrd="2" destOrd="0" presId="urn:microsoft.com/office/officeart/2005/8/layout/radial2"/>
    <dgm:cxn modelId="{F1E771E1-3275-6C41-8236-ED37B3D3C7A4}" type="presParOf" srcId="{BE22F8BA-F79F-914C-B62B-1B17CC461C7A}" destId="{DA0E24FB-5DF9-9D41-AA6C-C855AEF7076A}" srcOrd="0" destOrd="0" presId="urn:microsoft.com/office/officeart/2005/8/layout/radial2"/>
    <dgm:cxn modelId="{7B605933-F57C-A44B-912E-FCC37FB7BFDF}" type="presParOf" srcId="{BE22F8BA-F79F-914C-B62B-1B17CC461C7A}" destId="{1F1B77CE-02ED-9B40-BE3F-5E971347E84C}" srcOrd="1" destOrd="0" presId="urn:microsoft.com/office/officeart/2005/8/layout/radial2"/>
    <dgm:cxn modelId="{6D3F1FD5-7034-8640-854E-D7CCA69A1BD9}" type="presParOf" srcId="{A2D3245F-6ED4-4E40-A8F6-36400752651F}" destId="{7D8C52AC-5AFF-E048-9FAD-F8D292E546AD}" srcOrd="3" destOrd="0" presId="urn:microsoft.com/office/officeart/2005/8/layout/radial2"/>
    <dgm:cxn modelId="{1252AC8E-0048-F645-93CD-D96FB3885D63}" type="presParOf" srcId="{A2D3245F-6ED4-4E40-A8F6-36400752651F}" destId="{744D9989-6E85-344A-B107-6C6DB9273BB0}" srcOrd="4" destOrd="0" presId="urn:microsoft.com/office/officeart/2005/8/layout/radial2"/>
    <dgm:cxn modelId="{E78329B2-4BF4-7A4C-8DFA-A8DCBBB1390A}" type="presParOf" srcId="{744D9989-6E85-344A-B107-6C6DB9273BB0}" destId="{AD365AFA-52AE-2446-AA91-854D01AD00F0}" srcOrd="0" destOrd="0" presId="urn:microsoft.com/office/officeart/2005/8/layout/radial2"/>
    <dgm:cxn modelId="{42BEA207-4E65-F14C-925C-2DE6C700E395}" type="presParOf" srcId="{744D9989-6E85-344A-B107-6C6DB9273BB0}" destId="{011ACB5A-D01F-274C-B058-33472624AD63}" srcOrd="1" destOrd="0" presId="urn:microsoft.com/office/officeart/2005/8/layout/radial2"/>
    <dgm:cxn modelId="{1DDC88D1-54F7-6146-98D9-A6F29DE23AB8}" type="presParOf" srcId="{A2D3245F-6ED4-4E40-A8F6-36400752651F}" destId="{A7CCB20D-83BB-AE45-8CA9-780BC2DEB29C}" srcOrd="5" destOrd="0" presId="urn:microsoft.com/office/officeart/2005/8/layout/radial2"/>
    <dgm:cxn modelId="{EBC64A59-FFEC-2441-BC2E-13B50374CA26}" type="presParOf" srcId="{A2D3245F-6ED4-4E40-A8F6-36400752651F}" destId="{4059292A-4356-BF48-9ACA-3D5FFDC6185C}" srcOrd="6" destOrd="0" presId="urn:microsoft.com/office/officeart/2005/8/layout/radial2"/>
    <dgm:cxn modelId="{0194D1E6-40AB-B844-B4C3-C60C64E61D15}" type="presParOf" srcId="{4059292A-4356-BF48-9ACA-3D5FFDC6185C}" destId="{7D266048-4A85-F148-89E8-6C19C69D48D4}" srcOrd="0" destOrd="0" presId="urn:microsoft.com/office/officeart/2005/8/layout/radial2"/>
    <dgm:cxn modelId="{AA9B01E3-58C0-1E44-AED0-02843BD54DE9}" type="presParOf" srcId="{4059292A-4356-BF48-9ACA-3D5FFDC6185C}" destId="{78ABC7AB-5F53-4841-A437-BD850540831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3186F3-D1EE-DC4A-B1BC-0D9B77175D66}"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71BB7422-ACD3-3046-9D23-E0759E6C5A41}">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Edda</a:t>
          </a:r>
          <a:endParaRPr lang="en-US" dirty="0"/>
        </a:p>
      </dgm:t>
    </dgm:pt>
    <dgm:pt modelId="{29F5222A-0FED-C142-B686-5D3545F2D6B1}" type="parTrans" cxnId="{445BEAAA-3F98-D04C-8DAB-8CCD55A1FBEE}">
      <dgm:prSet/>
      <dgm:spPr/>
      <dgm:t>
        <a:bodyPr/>
        <a:lstStyle/>
        <a:p>
          <a:endParaRPr lang="en-US"/>
        </a:p>
      </dgm:t>
    </dgm:pt>
    <dgm:pt modelId="{C1575A36-47DE-D142-AEB9-F82E5C835D6C}" type="sibTrans" cxnId="{445BEAAA-3F98-D04C-8DAB-8CCD55A1FBEE}">
      <dgm:prSet/>
      <dgm:spPr/>
      <dgm:t>
        <a:bodyPr/>
        <a:lstStyle/>
        <a:p>
          <a:endParaRPr lang="en-US"/>
        </a:p>
      </dgm:t>
    </dgm:pt>
    <dgm:pt modelId="{600143DB-632F-6941-B406-3E55317474D5}">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AWS Instances, ASGs, etc.</a:t>
          </a:r>
          <a:endParaRPr lang="en-US" dirty="0"/>
        </a:p>
      </dgm:t>
    </dgm:pt>
    <dgm:pt modelId="{F2F3CFDA-D4EE-ED47-A33E-5BDC416B1834}" type="parTrans" cxnId="{922DA744-971F-034D-AC03-9054AE6646F8}">
      <dgm:prSet/>
      <dgm:spPr/>
      <dgm:t>
        <a:bodyPr/>
        <a:lstStyle/>
        <a:p>
          <a:endParaRPr lang="en-US"/>
        </a:p>
      </dgm:t>
    </dgm:pt>
    <dgm:pt modelId="{A9AE04F7-BDF1-0C40-BD95-9101523C5F71}" type="sibTrans" cxnId="{922DA744-971F-034D-AC03-9054AE6646F8}">
      <dgm:prSet/>
      <dgm:spPr/>
      <dgm:t>
        <a:bodyPr/>
        <a:lstStyle/>
        <a:p>
          <a:endParaRPr lang="en-US"/>
        </a:p>
      </dgm:t>
    </dgm:pt>
    <dgm:pt modelId="{2E8243CB-7AC1-AD47-A0D4-AA8884B19067}">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solidFill>
                <a:schemeClr val="tx1"/>
              </a:solidFill>
            </a:rPr>
            <a:t>Eureka Services metadata</a:t>
          </a:r>
          <a:endParaRPr lang="en-US" dirty="0">
            <a:solidFill>
              <a:schemeClr val="tx1"/>
            </a:solidFill>
          </a:endParaRPr>
        </a:p>
      </dgm:t>
    </dgm:pt>
    <dgm:pt modelId="{BBEC66F2-691E-5440-8B2F-5FEDE3ADF3CD}" type="parTrans" cxnId="{CF836630-A7D8-894A-9E42-54EE5F074C58}">
      <dgm:prSet/>
      <dgm:spPr/>
      <dgm:t>
        <a:bodyPr/>
        <a:lstStyle/>
        <a:p>
          <a:endParaRPr lang="en-US"/>
        </a:p>
      </dgm:t>
    </dgm:pt>
    <dgm:pt modelId="{DB57CB6B-805D-8F49-A8E5-310BAFF67170}" type="sibTrans" cxnId="{CF836630-A7D8-894A-9E42-54EE5F074C58}">
      <dgm:prSet/>
      <dgm:spPr/>
      <dgm:t>
        <a:bodyPr/>
        <a:lstStyle/>
        <a:p>
          <a:endParaRPr lang="en-US"/>
        </a:p>
      </dgm:t>
    </dgm:pt>
    <dgm:pt modelId="{4147BDDC-88B2-AC48-9407-7C1AF8E977FC}">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solidFill>
                <a:schemeClr val="tx1"/>
              </a:solidFill>
            </a:rPr>
            <a:t>Your Own Custom State</a:t>
          </a:r>
          <a:endParaRPr lang="en-US" dirty="0">
            <a:solidFill>
              <a:schemeClr val="tx1"/>
            </a:solidFill>
          </a:endParaRPr>
        </a:p>
      </dgm:t>
    </dgm:pt>
    <dgm:pt modelId="{E762A782-D736-9E4D-9CAE-B0D5E5BB6D87}" type="sibTrans" cxnId="{9B559338-8318-DB4B-AAE3-3A7B91C96AA1}">
      <dgm:prSet/>
      <dgm:spPr/>
      <dgm:t>
        <a:bodyPr/>
        <a:lstStyle/>
        <a:p>
          <a:endParaRPr lang="en-US"/>
        </a:p>
      </dgm:t>
    </dgm:pt>
    <dgm:pt modelId="{3E594168-DF4E-674E-BC39-725C83694D5E}" type="parTrans" cxnId="{9B559338-8318-DB4B-AAE3-3A7B91C96AA1}">
      <dgm:prSet/>
      <dgm:spPr/>
      <dgm:t>
        <a:bodyPr/>
        <a:lstStyle/>
        <a:p>
          <a:endParaRPr lang="en-US"/>
        </a:p>
      </dgm:t>
    </dgm:pt>
    <dgm:pt modelId="{6130DEB1-5DF4-1341-B929-4D809937812D}" type="pres">
      <dgm:prSet presAssocID="{E03186F3-D1EE-DC4A-B1BC-0D9B77175D66}" presName="cycle" presStyleCnt="0">
        <dgm:presLayoutVars>
          <dgm:chMax val="1"/>
          <dgm:dir/>
          <dgm:animLvl val="ctr"/>
          <dgm:resizeHandles val="exact"/>
        </dgm:presLayoutVars>
      </dgm:prSet>
      <dgm:spPr/>
      <dgm:t>
        <a:bodyPr/>
        <a:lstStyle/>
        <a:p>
          <a:endParaRPr lang="en-US"/>
        </a:p>
      </dgm:t>
    </dgm:pt>
    <dgm:pt modelId="{5500B6C6-344C-3440-A0B8-163EC0E7DA04}" type="pres">
      <dgm:prSet presAssocID="{71BB7422-ACD3-3046-9D23-E0759E6C5A41}" presName="centerShape" presStyleLbl="node0" presStyleIdx="0" presStyleCnt="1"/>
      <dgm:spPr/>
      <dgm:t>
        <a:bodyPr/>
        <a:lstStyle/>
        <a:p>
          <a:endParaRPr lang="en-US"/>
        </a:p>
      </dgm:t>
    </dgm:pt>
    <dgm:pt modelId="{AC384FDE-C9B1-DC46-BE8D-B5F47CCC1FBD}" type="pres">
      <dgm:prSet presAssocID="{F2F3CFDA-D4EE-ED47-A33E-5BDC416B1834}" presName="parTrans" presStyleLbl="bgSibTrans2D1" presStyleIdx="0" presStyleCnt="3"/>
      <dgm:spPr/>
      <dgm:t>
        <a:bodyPr/>
        <a:lstStyle/>
        <a:p>
          <a:endParaRPr lang="en-US"/>
        </a:p>
      </dgm:t>
    </dgm:pt>
    <dgm:pt modelId="{45877283-A5DF-504D-B4F2-8D542B9A6DD8}" type="pres">
      <dgm:prSet presAssocID="{600143DB-632F-6941-B406-3E55317474D5}" presName="node" presStyleLbl="node1" presStyleIdx="0" presStyleCnt="3">
        <dgm:presLayoutVars>
          <dgm:bulletEnabled val="1"/>
        </dgm:presLayoutVars>
      </dgm:prSet>
      <dgm:spPr/>
      <dgm:t>
        <a:bodyPr/>
        <a:lstStyle/>
        <a:p>
          <a:endParaRPr lang="en-US"/>
        </a:p>
      </dgm:t>
    </dgm:pt>
    <dgm:pt modelId="{031BE48A-6CE1-F743-9298-FAF20487BBA6}" type="pres">
      <dgm:prSet presAssocID="{BBEC66F2-691E-5440-8B2F-5FEDE3ADF3CD}" presName="parTrans" presStyleLbl="bgSibTrans2D1" presStyleIdx="1" presStyleCnt="3"/>
      <dgm:spPr/>
      <dgm:t>
        <a:bodyPr/>
        <a:lstStyle/>
        <a:p>
          <a:endParaRPr lang="en-US"/>
        </a:p>
      </dgm:t>
    </dgm:pt>
    <dgm:pt modelId="{E53FB139-FF18-E64F-A6A5-C1EEC5D2A9BD}" type="pres">
      <dgm:prSet presAssocID="{2E8243CB-7AC1-AD47-A0D4-AA8884B19067}" presName="node" presStyleLbl="node1" presStyleIdx="1" presStyleCnt="3">
        <dgm:presLayoutVars>
          <dgm:bulletEnabled val="1"/>
        </dgm:presLayoutVars>
      </dgm:prSet>
      <dgm:spPr/>
      <dgm:t>
        <a:bodyPr/>
        <a:lstStyle/>
        <a:p>
          <a:endParaRPr lang="en-US"/>
        </a:p>
      </dgm:t>
    </dgm:pt>
    <dgm:pt modelId="{02301D7D-3B71-CF4D-8F7F-8285A5902D6F}" type="pres">
      <dgm:prSet presAssocID="{3E594168-DF4E-674E-BC39-725C83694D5E}" presName="parTrans" presStyleLbl="bgSibTrans2D1" presStyleIdx="2" presStyleCnt="3"/>
      <dgm:spPr/>
      <dgm:t>
        <a:bodyPr/>
        <a:lstStyle/>
        <a:p>
          <a:endParaRPr lang="en-US"/>
        </a:p>
      </dgm:t>
    </dgm:pt>
    <dgm:pt modelId="{D2CD36FE-AB46-A447-A5F9-6AD104ECED89}" type="pres">
      <dgm:prSet presAssocID="{4147BDDC-88B2-AC48-9407-7C1AF8E977FC}" presName="node" presStyleLbl="node1" presStyleIdx="2" presStyleCnt="3">
        <dgm:presLayoutVars>
          <dgm:bulletEnabled val="1"/>
        </dgm:presLayoutVars>
      </dgm:prSet>
      <dgm:spPr/>
      <dgm:t>
        <a:bodyPr/>
        <a:lstStyle/>
        <a:p>
          <a:endParaRPr lang="en-US"/>
        </a:p>
      </dgm:t>
    </dgm:pt>
  </dgm:ptLst>
  <dgm:cxnLst>
    <dgm:cxn modelId="{CF836630-A7D8-894A-9E42-54EE5F074C58}" srcId="{71BB7422-ACD3-3046-9D23-E0759E6C5A41}" destId="{2E8243CB-7AC1-AD47-A0D4-AA8884B19067}" srcOrd="1" destOrd="0" parTransId="{BBEC66F2-691E-5440-8B2F-5FEDE3ADF3CD}" sibTransId="{DB57CB6B-805D-8F49-A8E5-310BAFF67170}"/>
    <dgm:cxn modelId="{30DA7842-387C-9947-BDEB-FCB30E034B86}" type="presOf" srcId="{3E594168-DF4E-674E-BC39-725C83694D5E}" destId="{02301D7D-3B71-CF4D-8F7F-8285A5902D6F}" srcOrd="0" destOrd="0" presId="urn:microsoft.com/office/officeart/2005/8/layout/radial4"/>
    <dgm:cxn modelId="{F20948D8-5847-B242-80F1-F4AD4BD5399C}" type="presOf" srcId="{71BB7422-ACD3-3046-9D23-E0759E6C5A41}" destId="{5500B6C6-344C-3440-A0B8-163EC0E7DA04}" srcOrd="0" destOrd="0" presId="urn:microsoft.com/office/officeart/2005/8/layout/radial4"/>
    <dgm:cxn modelId="{9B559338-8318-DB4B-AAE3-3A7B91C96AA1}" srcId="{71BB7422-ACD3-3046-9D23-E0759E6C5A41}" destId="{4147BDDC-88B2-AC48-9407-7C1AF8E977FC}" srcOrd="2" destOrd="0" parTransId="{3E594168-DF4E-674E-BC39-725C83694D5E}" sibTransId="{E762A782-D736-9E4D-9CAE-B0D5E5BB6D87}"/>
    <dgm:cxn modelId="{17B281B8-71C9-E44D-9C48-BD6C9270D2B3}" type="presOf" srcId="{F2F3CFDA-D4EE-ED47-A33E-5BDC416B1834}" destId="{AC384FDE-C9B1-DC46-BE8D-B5F47CCC1FBD}" srcOrd="0" destOrd="0" presId="urn:microsoft.com/office/officeart/2005/8/layout/radial4"/>
    <dgm:cxn modelId="{FD8FE85D-2033-1A4A-A38A-F7429A86F5A1}" type="presOf" srcId="{4147BDDC-88B2-AC48-9407-7C1AF8E977FC}" destId="{D2CD36FE-AB46-A447-A5F9-6AD104ECED89}" srcOrd="0" destOrd="0" presId="urn:microsoft.com/office/officeart/2005/8/layout/radial4"/>
    <dgm:cxn modelId="{264E61D5-C95A-0A40-9D74-4F8124489ED2}" type="presOf" srcId="{E03186F3-D1EE-DC4A-B1BC-0D9B77175D66}" destId="{6130DEB1-5DF4-1341-B929-4D809937812D}" srcOrd="0" destOrd="0" presId="urn:microsoft.com/office/officeart/2005/8/layout/radial4"/>
    <dgm:cxn modelId="{034A4C29-DBDF-044F-B638-6C7B93CC2607}" type="presOf" srcId="{2E8243CB-7AC1-AD47-A0D4-AA8884B19067}" destId="{E53FB139-FF18-E64F-A6A5-C1EEC5D2A9BD}" srcOrd="0" destOrd="0" presId="urn:microsoft.com/office/officeart/2005/8/layout/radial4"/>
    <dgm:cxn modelId="{4AF71D52-37EE-CB4A-AFD2-84D6F7BFD8ED}" type="presOf" srcId="{600143DB-632F-6941-B406-3E55317474D5}" destId="{45877283-A5DF-504D-B4F2-8D542B9A6DD8}" srcOrd="0" destOrd="0" presId="urn:microsoft.com/office/officeart/2005/8/layout/radial4"/>
    <dgm:cxn modelId="{922DA744-971F-034D-AC03-9054AE6646F8}" srcId="{71BB7422-ACD3-3046-9D23-E0759E6C5A41}" destId="{600143DB-632F-6941-B406-3E55317474D5}" srcOrd="0" destOrd="0" parTransId="{F2F3CFDA-D4EE-ED47-A33E-5BDC416B1834}" sibTransId="{A9AE04F7-BDF1-0C40-BD95-9101523C5F71}"/>
    <dgm:cxn modelId="{445BEAAA-3F98-D04C-8DAB-8CCD55A1FBEE}" srcId="{E03186F3-D1EE-DC4A-B1BC-0D9B77175D66}" destId="{71BB7422-ACD3-3046-9D23-E0759E6C5A41}" srcOrd="0" destOrd="0" parTransId="{29F5222A-0FED-C142-B686-5D3545F2D6B1}" sibTransId="{C1575A36-47DE-D142-AEB9-F82E5C835D6C}"/>
    <dgm:cxn modelId="{3E4931D7-68FE-9F43-973A-7F18A42E8EBD}" type="presOf" srcId="{BBEC66F2-691E-5440-8B2F-5FEDE3ADF3CD}" destId="{031BE48A-6CE1-F743-9298-FAF20487BBA6}" srcOrd="0" destOrd="0" presId="urn:microsoft.com/office/officeart/2005/8/layout/radial4"/>
    <dgm:cxn modelId="{4140282C-09A9-A94A-B44F-8B30278AE854}" type="presParOf" srcId="{6130DEB1-5DF4-1341-B929-4D809937812D}" destId="{5500B6C6-344C-3440-A0B8-163EC0E7DA04}" srcOrd="0" destOrd="0" presId="urn:microsoft.com/office/officeart/2005/8/layout/radial4"/>
    <dgm:cxn modelId="{23B80165-93CF-4C40-91D5-7176D6B43C4F}" type="presParOf" srcId="{6130DEB1-5DF4-1341-B929-4D809937812D}" destId="{AC384FDE-C9B1-DC46-BE8D-B5F47CCC1FBD}" srcOrd="1" destOrd="0" presId="urn:microsoft.com/office/officeart/2005/8/layout/radial4"/>
    <dgm:cxn modelId="{25273ECA-A12B-2246-8175-B2B48F2ECF7A}" type="presParOf" srcId="{6130DEB1-5DF4-1341-B929-4D809937812D}" destId="{45877283-A5DF-504D-B4F2-8D542B9A6DD8}" srcOrd="2" destOrd="0" presId="urn:microsoft.com/office/officeart/2005/8/layout/radial4"/>
    <dgm:cxn modelId="{3A2DD7A4-E7E4-DF46-B2DB-241212D7E3E4}" type="presParOf" srcId="{6130DEB1-5DF4-1341-B929-4D809937812D}" destId="{031BE48A-6CE1-F743-9298-FAF20487BBA6}" srcOrd="3" destOrd="0" presId="urn:microsoft.com/office/officeart/2005/8/layout/radial4"/>
    <dgm:cxn modelId="{C066E286-9D71-DB46-B323-04E1E33A5973}" type="presParOf" srcId="{6130DEB1-5DF4-1341-B929-4D809937812D}" destId="{E53FB139-FF18-E64F-A6A5-C1EEC5D2A9BD}" srcOrd="4" destOrd="0" presId="urn:microsoft.com/office/officeart/2005/8/layout/radial4"/>
    <dgm:cxn modelId="{B5E33357-B64A-4846-885C-7D9D21DEC1FF}" type="presParOf" srcId="{6130DEB1-5DF4-1341-B929-4D809937812D}" destId="{02301D7D-3B71-CF4D-8F7F-8285A5902D6F}" srcOrd="5" destOrd="0" presId="urn:microsoft.com/office/officeart/2005/8/layout/radial4"/>
    <dgm:cxn modelId="{43D8536C-468F-454E-95CE-CD096B6C84B9}" type="presParOf" srcId="{6130DEB1-5DF4-1341-B929-4D809937812D}" destId="{D2CD36FE-AB46-A447-A5F9-6AD104ECED89}"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8B2DFC18-5777-FD4C-BB88-EAC42AC67015}" srcId="{702A9F96-0470-3F4B-9B8E-8ADC16B9B843}" destId="{E2546D6C-73DA-F845-B606-C4D94832235C}" srcOrd="1" destOrd="0" parTransId="{EA543130-074F-434A-8AB1-D09948E3F6B6}" sibTransId="{BC9E580A-18BF-2944-B92B-C7DED2DED6F7}"/>
    <dgm:cxn modelId="{CC59FEA4-6D46-9A48-BD3A-2DA347685755}" srcId="{702A9F96-0470-3F4B-9B8E-8ADC16B9B843}" destId="{8B6F9FFD-6593-C24F-BF7C-A091D5D480EB}" srcOrd="2" destOrd="0" parTransId="{E6091684-A690-A942-9BD8-DA165DE92091}" sibTransId="{1AAB485E-1ADA-DC4F-97B0-B98DCEC7BC7C}"/>
    <dgm:cxn modelId="{4461DD8D-6754-8447-987C-FA4B7E9E1052}" type="presOf" srcId="{D12427D2-49F1-DA40-8FCA-C7E3AAA38476}" destId="{ACE2EBEE-2150-9E41-AC55-6B07A10704C9}" srcOrd="0" destOrd="0" presId="urn:microsoft.com/office/officeart/2008/layout/CaptionedPictures"/>
    <dgm:cxn modelId="{D06F98D1-D98D-9845-9C93-61D818487E11}" type="presOf" srcId="{C82B5E06-2FD7-5F48-BF17-FB303B3CE0DB}" destId="{AFAA9896-BFCB-E346-9F2D-37008FBA5392}" srcOrd="0" destOrd="0" presId="urn:microsoft.com/office/officeart/2008/layout/CaptionedPictures"/>
    <dgm:cxn modelId="{05A20643-5384-CD4E-ABFF-F6ADF98C8792}" type="presOf" srcId="{8B6F9FFD-6593-C24F-BF7C-A091D5D480EB}" destId="{001F737F-35FD-324E-BF53-2B10F3EA651E}" srcOrd="0" destOrd="0" presId="urn:microsoft.com/office/officeart/2008/layout/CaptionedPictures"/>
    <dgm:cxn modelId="{65DBFF20-D246-8C48-BAD9-D6F0F71844C1}" type="presOf" srcId="{ED73045F-7B32-9348-9E15-1EB705211B52}" destId="{BB3D7298-A4F3-7F4F-8386-AB276CDF85B5}"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222D9473-5EED-3945-AE79-DC18C27C9D05}" type="presOf" srcId="{E2546D6C-73DA-F845-B606-C4D94832235C}" destId="{C2E88E82-8BA6-0646-BE94-9498B0D53BF3}" srcOrd="0" destOrd="0" presId="urn:microsoft.com/office/officeart/2008/layout/CaptionedPictures"/>
    <dgm:cxn modelId="{EE092423-1686-7443-80D9-76CD371635AF}" type="presOf" srcId="{FE05CE84-EACD-DC44-A8EA-CDDB439EB705}" destId="{DDBF7FA9-9F66-A944-BB0C-123B36ABF68C}" srcOrd="0" destOrd="0" presId="urn:microsoft.com/office/officeart/2008/layout/CaptionedPictures"/>
    <dgm:cxn modelId="{81ACA7EE-B90F-204D-8A92-A838D3FAA655}" type="presOf" srcId="{702A9F96-0470-3F4B-9B8E-8ADC16B9B843}" destId="{F0BB4B48-8F0E-0049-A65E-E1EBA41D9245}"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AA5AA34A-D939-F64A-880B-9CB496CE9E31}" srcId="{8B6F9FFD-6593-C24F-BF7C-A091D5D480EB}" destId="{D12427D2-49F1-DA40-8FCA-C7E3AAA38476}" srcOrd="0" destOrd="0" parTransId="{E960EC25-622F-DA49-874E-318D3D38A5C1}" sibTransId="{779D940C-4C2A-E742-BA85-7F99C74BCF24}"/>
    <dgm:cxn modelId="{CA19555C-F50B-C549-AE42-7DE90A170047}" type="presParOf" srcId="{F0BB4B48-8F0E-0049-A65E-E1EBA41D9245}" destId="{11411E94-42DA-DA40-AADE-5E2EFC20C15B}" srcOrd="0" destOrd="0" presId="urn:microsoft.com/office/officeart/2008/layout/CaptionedPictures"/>
    <dgm:cxn modelId="{DC6994E7-34B7-3743-B57C-8A1F2C08D432}" type="presParOf" srcId="{11411E94-42DA-DA40-AADE-5E2EFC20C15B}" destId="{48F1D230-01C2-364C-AFEC-B01482B19CAD}" srcOrd="0" destOrd="0" presId="urn:microsoft.com/office/officeart/2008/layout/CaptionedPictures"/>
    <dgm:cxn modelId="{32EFF08A-648D-754C-ACFF-7618482CD374}" type="presParOf" srcId="{11411E94-42DA-DA40-AADE-5E2EFC20C15B}" destId="{4C35F8F8-BE1C-1146-BBEC-DD1AD1BEF041}" srcOrd="1" destOrd="0" presId="urn:microsoft.com/office/officeart/2008/layout/CaptionedPictures"/>
    <dgm:cxn modelId="{1CB7AD4B-FE27-F643-968D-1E2AF78F19FD}" type="presParOf" srcId="{11411E94-42DA-DA40-AADE-5E2EFC20C15B}" destId="{888AFA06-CB09-A64D-85A7-A1EA2CE89B08}" srcOrd="2" destOrd="0" presId="urn:microsoft.com/office/officeart/2008/layout/CaptionedPictures"/>
    <dgm:cxn modelId="{3A0AE9B0-8BCE-6047-85BD-2880082FA7C3}" type="presParOf" srcId="{888AFA06-CB09-A64D-85A7-A1EA2CE89B08}" destId="{AFAA9896-BFCB-E346-9F2D-37008FBA5392}" srcOrd="0" destOrd="0" presId="urn:microsoft.com/office/officeart/2008/layout/CaptionedPictures"/>
    <dgm:cxn modelId="{CA910F55-90BF-4D42-AACD-9A25497C5EE1}" type="presParOf" srcId="{888AFA06-CB09-A64D-85A7-A1EA2CE89B08}" destId="{DDBF7FA9-9F66-A944-BB0C-123B36ABF68C}" srcOrd="1" destOrd="0" presId="urn:microsoft.com/office/officeart/2008/layout/CaptionedPictures"/>
    <dgm:cxn modelId="{37466E5A-39E0-8D4C-8C6C-830794B003AD}" type="presParOf" srcId="{F0BB4B48-8F0E-0049-A65E-E1EBA41D9245}" destId="{BB061280-F3E7-9043-9375-924407324CE2}" srcOrd="1" destOrd="0" presId="urn:microsoft.com/office/officeart/2008/layout/CaptionedPictures"/>
    <dgm:cxn modelId="{F99CAC7B-D366-D643-AD5B-812D569B6847}" type="presParOf" srcId="{F0BB4B48-8F0E-0049-A65E-E1EBA41D9245}" destId="{2D543B95-740D-3E49-85BE-BC2049CC5B09}" srcOrd="2" destOrd="0" presId="urn:microsoft.com/office/officeart/2008/layout/CaptionedPictures"/>
    <dgm:cxn modelId="{78BBDC68-38CC-E24C-808C-0EB7B6418130}" type="presParOf" srcId="{2D543B95-740D-3E49-85BE-BC2049CC5B09}" destId="{CB441150-80E3-B04C-B3CC-6BAEA3A3D7AC}" srcOrd="0" destOrd="0" presId="urn:microsoft.com/office/officeart/2008/layout/CaptionedPictures"/>
    <dgm:cxn modelId="{9EF3BD54-651B-2645-860E-1CC618FFBE89}" type="presParOf" srcId="{2D543B95-740D-3E49-85BE-BC2049CC5B09}" destId="{356CBCAC-5865-0643-A13C-4771EB5C857B}" srcOrd="1" destOrd="0" presId="urn:microsoft.com/office/officeart/2008/layout/CaptionedPictures"/>
    <dgm:cxn modelId="{BA54E8D8-4EC9-D84C-9032-0DC4744E4F9A}" type="presParOf" srcId="{2D543B95-740D-3E49-85BE-BC2049CC5B09}" destId="{9029308A-165B-E24C-9634-4C18AA22D694}" srcOrd="2" destOrd="0" presId="urn:microsoft.com/office/officeart/2008/layout/CaptionedPictures"/>
    <dgm:cxn modelId="{B05EE3AA-4358-DA4F-A1ED-AE36FF3C940D}" type="presParOf" srcId="{9029308A-165B-E24C-9634-4C18AA22D694}" destId="{BB3D7298-A4F3-7F4F-8386-AB276CDF85B5}" srcOrd="0" destOrd="0" presId="urn:microsoft.com/office/officeart/2008/layout/CaptionedPictures"/>
    <dgm:cxn modelId="{05CEEB87-8D9B-0049-BE8E-A9F72A79ACFE}" type="presParOf" srcId="{9029308A-165B-E24C-9634-4C18AA22D694}" destId="{C2E88E82-8BA6-0646-BE94-9498B0D53BF3}" srcOrd="1" destOrd="0" presId="urn:microsoft.com/office/officeart/2008/layout/CaptionedPictures"/>
    <dgm:cxn modelId="{2E1941D9-A799-EC42-8D30-F3D94817F671}" type="presParOf" srcId="{F0BB4B48-8F0E-0049-A65E-E1EBA41D9245}" destId="{3E6927ED-D97D-2342-8BE0-83F310F447EC}" srcOrd="3" destOrd="0" presId="urn:microsoft.com/office/officeart/2008/layout/CaptionedPictures"/>
    <dgm:cxn modelId="{9B9D1719-EC90-994B-841B-737FC61B31B7}" type="presParOf" srcId="{F0BB4B48-8F0E-0049-A65E-E1EBA41D9245}" destId="{85CC06A1-9CA0-0242-9B77-4EC8691EE245}" srcOrd="4" destOrd="0" presId="urn:microsoft.com/office/officeart/2008/layout/CaptionedPictures"/>
    <dgm:cxn modelId="{90804E01-6F18-0F40-BE65-C3C743CE25D2}" type="presParOf" srcId="{85CC06A1-9CA0-0242-9B77-4EC8691EE245}" destId="{63ECE444-AFCF-3E46-8F91-DA7466FA0F7E}" srcOrd="0" destOrd="0" presId="urn:microsoft.com/office/officeart/2008/layout/CaptionedPictures"/>
    <dgm:cxn modelId="{C6DF20C4-6136-9B46-B223-7CFCAF3E1523}" type="presParOf" srcId="{85CC06A1-9CA0-0242-9B77-4EC8691EE245}" destId="{E08019B9-86F3-2C47-9894-0CC7F4CE2DFE}" srcOrd="1" destOrd="0" presId="urn:microsoft.com/office/officeart/2008/layout/CaptionedPictures"/>
    <dgm:cxn modelId="{28294E3C-0F4C-204F-A4FE-417722889614}" type="presParOf" srcId="{85CC06A1-9CA0-0242-9B77-4EC8691EE245}" destId="{76EB433B-9671-6949-844F-A05207D47229}" srcOrd="2" destOrd="0" presId="urn:microsoft.com/office/officeart/2008/layout/CaptionedPictures"/>
    <dgm:cxn modelId="{2152DBCD-78AB-E143-A121-A5969756C4B6}" type="presParOf" srcId="{76EB433B-9671-6949-844F-A05207D47229}" destId="{ACE2EBEE-2150-9E41-AC55-6B07A10704C9}" srcOrd="0" destOrd="0" presId="urn:microsoft.com/office/officeart/2008/layout/CaptionedPictures"/>
    <dgm:cxn modelId="{DF192FB8-56B1-B440-994A-496145E3FC14}"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custLinFactNeighborY="-1581">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CC59FEA4-6D46-9A48-BD3A-2DA347685755}" srcId="{702A9F96-0470-3F4B-9B8E-8ADC16B9B843}" destId="{8B6F9FFD-6593-C24F-BF7C-A091D5D480EB}" srcOrd="2" destOrd="0" parTransId="{E6091684-A690-A942-9BD8-DA165DE92091}" sibTransId="{1AAB485E-1ADA-DC4F-97B0-B98DCEC7BC7C}"/>
    <dgm:cxn modelId="{679AD095-0222-3E41-BDFD-572E0337147F}" type="presOf" srcId="{702A9F96-0470-3F4B-9B8E-8ADC16B9B843}" destId="{F0BB4B48-8F0E-0049-A65E-E1EBA41D9245}" srcOrd="0" destOrd="0" presId="urn:microsoft.com/office/officeart/2008/layout/CaptionedPictures"/>
    <dgm:cxn modelId="{DC7D4D14-15EC-3843-A190-252C5F8BEA0B}" type="presOf" srcId="{D12427D2-49F1-DA40-8FCA-C7E3AAA38476}" destId="{ACE2EBEE-2150-9E41-AC55-6B07A10704C9}" srcOrd="0" destOrd="0" presId="urn:microsoft.com/office/officeart/2008/layout/CaptionedPictures"/>
    <dgm:cxn modelId="{810196C5-4251-3346-ABF0-162D6C757247}" type="presOf" srcId="{8B6F9FFD-6593-C24F-BF7C-A091D5D480EB}" destId="{001F737F-35FD-324E-BF53-2B10F3EA651E}" srcOrd="0" destOrd="0" presId="urn:microsoft.com/office/officeart/2008/layout/CaptionedPictures"/>
    <dgm:cxn modelId="{A4CA3025-E5AB-8648-AACB-7A25B62C8090}" type="presOf" srcId="{E2546D6C-73DA-F845-B606-C4D94832235C}" destId="{C2E88E82-8BA6-0646-BE94-9498B0D53BF3}"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71575B13-8AFB-7846-9C23-690F60E08EF1}" type="presOf" srcId="{C82B5E06-2FD7-5F48-BF17-FB303B3CE0DB}" destId="{AFAA9896-BFCB-E346-9F2D-37008FBA5392}"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B13595FA-9CA8-0B49-AAF3-BE9E5333987E}" srcId="{702A9F96-0470-3F4B-9B8E-8ADC16B9B843}" destId="{FE05CE84-EACD-DC44-A8EA-CDDB439EB705}" srcOrd="0" destOrd="0" parTransId="{7BB43CFD-93F4-0F4D-A690-4BCE198945FD}" sibTransId="{C590CFB9-F235-6048-B2A9-F28EF3B4D7E7}"/>
    <dgm:cxn modelId="{325D994C-D92A-4547-A358-B2E078F21A43}" srcId="{E2546D6C-73DA-F845-B606-C4D94832235C}" destId="{ED73045F-7B32-9348-9E15-1EB705211B52}" srcOrd="0" destOrd="0" parTransId="{81AB05F6-C38D-1A45-8988-82EBC65A8794}" sibTransId="{C6DE6544-A919-5E42-B2F3-BACAEDB8EB2C}"/>
    <dgm:cxn modelId="{4CE41A0B-8774-0E42-8DD1-AEBC8317C83B}" type="presOf" srcId="{FE05CE84-EACD-DC44-A8EA-CDDB439EB705}" destId="{DDBF7FA9-9F66-A944-BB0C-123B36ABF68C}" srcOrd="0" destOrd="0" presId="urn:microsoft.com/office/officeart/2008/layout/CaptionedPictures"/>
    <dgm:cxn modelId="{60738399-0768-3945-808A-01F61C249B3F}" type="presOf" srcId="{ED73045F-7B32-9348-9E15-1EB705211B52}" destId="{BB3D7298-A4F3-7F4F-8386-AB276CDF85B5}"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65947A9A-59C3-1745-BE4F-8D77A5AE6DD7}" type="presParOf" srcId="{F0BB4B48-8F0E-0049-A65E-E1EBA41D9245}" destId="{11411E94-42DA-DA40-AADE-5E2EFC20C15B}" srcOrd="0" destOrd="0" presId="urn:microsoft.com/office/officeart/2008/layout/CaptionedPictures"/>
    <dgm:cxn modelId="{5D24EA02-3D26-0845-A577-FE2EF5FA9797}" type="presParOf" srcId="{11411E94-42DA-DA40-AADE-5E2EFC20C15B}" destId="{48F1D230-01C2-364C-AFEC-B01482B19CAD}" srcOrd="0" destOrd="0" presId="urn:microsoft.com/office/officeart/2008/layout/CaptionedPictures"/>
    <dgm:cxn modelId="{96755990-E0EE-4843-AB14-765A09AE32B5}" type="presParOf" srcId="{11411E94-42DA-DA40-AADE-5E2EFC20C15B}" destId="{4C35F8F8-BE1C-1146-BBEC-DD1AD1BEF041}" srcOrd="1" destOrd="0" presId="urn:microsoft.com/office/officeart/2008/layout/CaptionedPictures"/>
    <dgm:cxn modelId="{F2B532F0-C932-4641-8C7A-D0EDC9B16C55}" type="presParOf" srcId="{11411E94-42DA-DA40-AADE-5E2EFC20C15B}" destId="{888AFA06-CB09-A64D-85A7-A1EA2CE89B08}" srcOrd="2" destOrd="0" presId="urn:microsoft.com/office/officeart/2008/layout/CaptionedPictures"/>
    <dgm:cxn modelId="{C3F85A9F-7BB5-4E41-A975-9B901F111539}" type="presParOf" srcId="{888AFA06-CB09-A64D-85A7-A1EA2CE89B08}" destId="{AFAA9896-BFCB-E346-9F2D-37008FBA5392}" srcOrd="0" destOrd="0" presId="urn:microsoft.com/office/officeart/2008/layout/CaptionedPictures"/>
    <dgm:cxn modelId="{41479B37-2279-AF4A-9777-8DC7C98B25FE}" type="presParOf" srcId="{888AFA06-CB09-A64D-85A7-A1EA2CE89B08}" destId="{DDBF7FA9-9F66-A944-BB0C-123B36ABF68C}" srcOrd="1" destOrd="0" presId="urn:microsoft.com/office/officeart/2008/layout/CaptionedPictures"/>
    <dgm:cxn modelId="{492E9602-3852-814B-B6CA-471B96373CB6}" type="presParOf" srcId="{F0BB4B48-8F0E-0049-A65E-E1EBA41D9245}" destId="{BB061280-F3E7-9043-9375-924407324CE2}" srcOrd="1" destOrd="0" presId="urn:microsoft.com/office/officeart/2008/layout/CaptionedPictures"/>
    <dgm:cxn modelId="{D86E021D-1FC8-994E-8A39-749C931ECAC4}" type="presParOf" srcId="{F0BB4B48-8F0E-0049-A65E-E1EBA41D9245}" destId="{2D543B95-740D-3E49-85BE-BC2049CC5B09}" srcOrd="2" destOrd="0" presId="urn:microsoft.com/office/officeart/2008/layout/CaptionedPictures"/>
    <dgm:cxn modelId="{6984E2DD-7FBF-2E43-8754-93B1DCA51EAA}" type="presParOf" srcId="{2D543B95-740D-3E49-85BE-BC2049CC5B09}" destId="{CB441150-80E3-B04C-B3CC-6BAEA3A3D7AC}" srcOrd="0" destOrd="0" presId="urn:microsoft.com/office/officeart/2008/layout/CaptionedPictures"/>
    <dgm:cxn modelId="{AD97EAD4-4CA6-834E-8160-1F038541F3FA}" type="presParOf" srcId="{2D543B95-740D-3E49-85BE-BC2049CC5B09}" destId="{356CBCAC-5865-0643-A13C-4771EB5C857B}" srcOrd="1" destOrd="0" presId="urn:microsoft.com/office/officeart/2008/layout/CaptionedPictures"/>
    <dgm:cxn modelId="{D420E783-1985-8A49-93CA-86A214666CAF}" type="presParOf" srcId="{2D543B95-740D-3E49-85BE-BC2049CC5B09}" destId="{9029308A-165B-E24C-9634-4C18AA22D694}" srcOrd="2" destOrd="0" presId="urn:microsoft.com/office/officeart/2008/layout/CaptionedPictures"/>
    <dgm:cxn modelId="{CEF90917-DF33-AC49-A409-35D935BCC21C}" type="presParOf" srcId="{9029308A-165B-E24C-9634-4C18AA22D694}" destId="{BB3D7298-A4F3-7F4F-8386-AB276CDF85B5}" srcOrd="0" destOrd="0" presId="urn:microsoft.com/office/officeart/2008/layout/CaptionedPictures"/>
    <dgm:cxn modelId="{8AF242A0-2A19-2C40-B8D6-343343FD53DA}" type="presParOf" srcId="{9029308A-165B-E24C-9634-4C18AA22D694}" destId="{C2E88E82-8BA6-0646-BE94-9498B0D53BF3}" srcOrd="1" destOrd="0" presId="urn:microsoft.com/office/officeart/2008/layout/CaptionedPictures"/>
    <dgm:cxn modelId="{5FF89B21-D6F5-9E4D-8B1C-7F1FD76FA7FB}" type="presParOf" srcId="{F0BB4B48-8F0E-0049-A65E-E1EBA41D9245}" destId="{3E6927ED-D97D-2342-8BE0-83F310F447EC}" srcOrd="3" destOrd="0" presId="urn:microsoft.com/office/officeart/2008/layout/CaptionedPictures"/>
    <dgm:cxn modelId="{14524713-B003-0440-A303-797A1AC9C642}" type="presParOf" srcId="{F0BB4B48-8F0E-0049-A65E-E1EBA41D9245}" destId="{85CC06A1-9CA0-0242-9B77-4EC8691EE245}" srcOrd="4" destOrd="0" presId="urn:microsoft.com/office/officeart/2008/layout/CaptionedPictures"/>
    <dgm:cxn modelId="{EF3D656B-401C-184E-AEB9-D0A0A8873F1B}" type="presParOf" srcId="{85CC06A1-9CA0-0242-9B77-4EC8691EE245}" destId="{63ECE444-AFCF-3E46-8F91-DA7466FA0F7E}" srcOrd="0" destOrd="0" presId="urn:microsoft.com/office/officeart/2008/layout/CaptionedPictures"/>
    <dgm:cxn modelId="{2FA90C0A-1678-7D40-8A39-B301B4BAAFAE}" type="presParOf" srcId="{85CC06A1-9CA0-0242-9B77-4EC8691EE245}" destId="{E08019B9-86F3-2C47-9894-0CC7F4CE2DFE}" srcOrd="1" destOrd="0" presId="urn:microsoft.com/office/officeart/2008/layout/CaptionedPictures"/>
    <dgm:cxn modelId="{36C9C41A-4B3A-6249-8497-F09047317076}" type="presParOf" srcId="{85CC06A1-9CA0-0242-9B77-4EC8691EE245}" destId="{76EB433B-9671-6949-844F-A05207D47229}" srcOrd="2" destOrd="0" presId="urn:microsoft.com/office/officeart/2008/layout/CaptionedPictures"/>
    <dgm:cxn modelId="{92665A84-65CF-8643-9F51-793790E24F46}" type="presParOf" srcId="{76EB433B-9671-6949-844F-A05207D47229}" destId="{ACE2EBEE-2150-9E41-AC55-6B07A10704C9}" srcOrd="0" destOrd="0" presId="urn:microsoft.com/office/officeart/2008/layout/CaptionedPictures"/>
    <dgm:cxn modelId="{41398FDE-61E2-054A-9B49-FE14771286D0}"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9BFD29-65D6-9349-A429-7495930B9E0F}" type="doc">
      <dgm:prSet loTypeId="urn:microsoft.com/office/officeart/2005/8/layout/target2" loCatId="" qsTypeId="urn:microsoft.com/office/officeart/2005/8/quickstyle/simple5" qsCatId="simple" csTypeId="urn:microsoft.com/office/officeart/2005/8/colors/colorful4" csCatId="colorful" phldr="1"/>
      <dgm:spPr/>
      <dgm:t>
        <a:bodyPr/>
        <a:lstStyle/>
        <a:p>
          <a:endParaRPr lang="en-US"/>
        </a:p>
      </dgm:t>
    </dgm:pt>
    <dgm:pt modelId="{63BDC682-603E-314A-82A9-A0CDF0A62C46}">
      <dgm:prSet phldrT="[Text]"/>
      <dgm:spPr/>
      <dgm:t>
        <a:bodyPr/>
        <a:lstStyle/>
        <a:p>
          <a:r>
            <a:rPr lang="en-US" dirty="0" smtClean="0"/>
            <a:t>AWS Account</a:t>
          </a:r>
          <a:endParaRPr lang="en-US" dirty="0"/>
        </a:p>
      </dgm:t>
    </dgm:pt>
    <dgm:pt modelId="{55077830-E5AB-E645-AFCF-FBACDE85D6CA}" type="parTrans" cxnId="{3616BE58-7E60-614C-B639-EBFA694F39EF}">
      <dgm:prSet/>
      <dgm:spPr/>
      <dgm:t>
        <a:bodyPr/>
        <a:lstStyle/>
        <a:p>
          <a:endParaRPr lang="en-US"/>
        </a:p>
      </dgm:t>
    </dgm:pt>
    <dgm:pt modelId="{3DC8BC58-B624-3545-862C-5B9B89E84401}" type="sibTrans" cxnId="{3616BE58-7E60-614C-B639-EBFA694F39EF}">
      <dgm:prSet/>
      <dgm:spPr/>
      <dgm:t>
        <a:bodyPr/>
        <a:lstStyle/>
        <a:p>
          <a:endParaRPr lang="en-US"/>
        </a:p>
      </dgm:t>
    </dgm:pt>
    <dgm:pt modelId="{5EC8F994-1745-6B42-984A-F690E82B6588}">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Asgard</a:t>
          </a:r>
          <a:r>
            <a:rPr lang="en-US" dirty="0" smtClean="0"/>
            <a:t> </a:t>
          </a:r>
          <a:r>
            <a:rPr lang="en-US" dirty="0" smtClean="0">
              <a:solidFill>
                <a:srgbClr val="FFFFFF"/>
              </a:solidFill>
            </a:rPr>
            <a:t>Console</a:t>
          </a:r>
          <a:endParaRPr lang="en-US" dirty="0">
            <a:solidFill>
              <a:srgbClr val="FFFFFF"/>
            </a:solidFill>
          </a:endParaRPr>
        </a:p>
      </dgm:t>
    </dgm:pt>
    <dgm:pt modelId="{989DF1C1-F439-4E41-8C5A-9FC3F6A29201}" type="parTrans" cxnId="{705981F1-5E9A-AB4B-A825-6001DA08015B}">
      <dgm:prSet/>
      <dgm:spPr/>
      <dgm:t>
        <a:bodyPr/>
        <a:lstStyle/>
        <a:p>
          <a:endParaRPr lang="en-US"/>
        </a:p>
      </dgm:t>
    </dgm:pt>
    <dgm:pt modelId="{7EE47DD4-F7E4-6F4A-9C7C-70D386B55904}" type="sibTrans" cxnId="{705981F1-5E9A-AB4B-A825-6001DA08015B}">
      <dgm:prSet/>
      <dgm:spPr/>
      <dgm:t>
        <a:bodyPr/>
        <a:lstStyle/>
        <a:p>
          <a:endParaRPr lang="en-US"/>
        </a:p>
      </dgm:t>
    </dgm:pt>
    <dgm:pt modelId="{56C63E33-FAEE-D447-B784-DB81D709F74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Multiple AWS Regions</a:t>
          </a:r>
          <a:endParaRPr lang="en-US" dirty="0"/>
        </a:p>
      </dgm:t>
    </dgm:pt>
    <dgm:pt modelId="{D3AAC8D2-B64C-7840-A922-E612AAC54A39}" type="parTrans" cxnId="{9DCA50A1-A2C4-AB44-8F61-ED73D1F9DBFB}">
      <dgm:prSet/>
      <dgm:spPr/>
      <dgm:t>
        <a:bodyPr/>
        <a:lstStyle/>
        <a:p>
          <a:endParaRPr lang="en-US"/>
        </a:p>
      </dgm:t>
    </dgm:pt>
    <dgm:pt modelId="{D215A449-51DC-614F-BB28-9D60D732DA5B}" type="sibTrans" cxnId="{9DCA50A1-A2C4-AB44-8F61-ED73D1F9DBFB}">
      <dgm:prSet/>
      <dgm:spPr/>
      <dgm:t>
        <a:bodyPr/>
        <a:lstStyle/>
        <a:p>
          <a:endParaRPr lang="en-US"/>
        </a:p>
      </dgm:t>
    </dgm:pt>
    <dgm:pt modelId="{C29A0A76-9ABC-2A45-99CE-1F6B6324E6E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Eureka </a:t>
          </a:r>
          <a:r>
            <a:rPr lang="en-US" dirty="0" smtClean="0">
              <a:solidFill>
                <a:srgbClr val="FFFFFF"/>
              </a:solidFill>
            </a:rPr>
            <a:t>Registry</a:t>
          </a:r>
          <a:endParaRPr lang="en-US" dirty="0">
            <a:solidFill>
              <a:srgbClr val="FFFFFF"/>
            </a:solidFill>
          </a:endParaRPr>
        </a:p>
      </dgm:t>
    </dgm:pt>
    <dgm:pt modelId="{4C999679-27F1-C145-8387-A0FC920317B4}" type="parTrans" cxnId="{0D910873-9B8F-424C-B4A3-E2B3DB08853F}">
      <dgm:prSet/>
      <dgm:spPr/>
      <dgm:t>
        <a:bodyPr/>
        <a:lstStyle/>
        <a:p>
          <a:endParaRPr lang="en-US"/>
        </a:p>
      </dgm:t>
    </dgm:pt>
    <dgm:pt modelId="{6E9EDB6B-AF44-CD4E-8FC7-35A7139A4698}" type="sibTrans" cxnId="{0D910873-9B8F-424C-B4A3-E2B3DB08853F}">
      <dgm:prSet/>
      <dgm:spPr/>
      <dgm:t>
        <a:bodyPr/>
        <a:lstStyle/>
        <a:p>
          <a:endParaRPr lang="en-US"/>
        </a:p>
      </dgm:t>
    </dgm:pt>
    <dgm:pt modelId="{7B7C87EA-179A-7E43-A22E-C1E6F10AFA5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Exhibitor</a:t>
          </a:r>
        </a:p>
        <a:p>
          <a:r>
            <a:rPr lang="en-US" dirty="0" smtClean="0">
              <a:solidFill>
                <a:srgbClr val="FFFFFF"/>
              </a:solidFill>
            </a:rPr>
            <a:t>Zookeeper</a:t>
          </a:r>
        </a:p>
      </dgm:t>
    </dgm:pt>
    <dgm:pt modelId="{18CF8EDA-A59D-D141-B8F2-B32B94D74285}" type="parTrans" cxnId="{6C3AB3E4-ADDA-1A4F-82AA-8C407EF337ED}">
      <dgm:prSet/>
      <dgm:spPr/>
      <dgm:t>
        <a:bodyPr/>
        <a:lstStyle/>
        <a:p>
          <a:endParaRPr lang="en-US"/>
        </a:p>
      </dgm:t>
    </dgm:pt>
    <dgm:pt modelId="{5AAFADAA-3CE8-A046-A696-4260543C7062}" type="sibTrans" cxnId="{6C3AB3E4-ADDA-1A4F-82AA-8C407EF337ED}">
      <dgm:prSet/>
      <dgm:spPr/>
      <dgm:t>
        <a:bodyPr/>
        <a:lstStyle/>
        <a:p>
          <a:endParaRPr lang="en-US"/>
        </a:p>
      </dgm:t>
    </dgm:pt>
    <dgm:pt modelId="{AAFD26F6-33AC-6548-8B9B-22595F7FCE69}">
      <dgm:prSet phldrT="[Text]"/>
      <dgm:spPr/>
      <dgm:t>
        <a:bodyPr/>
        <a:lstStyle/>
        <a:p>
          <a:r>
            <a:rPr lang="en-US" dirty="0" smtClean="0"/>
            <a:t>3 AWS Zones</a:t>
          </a:r>
          <a:endParaRPr lang="en-US" dirty="0"/>
        </a:p>
      </dgm:t>
    </dgm:pt>
    <dgm:pt modelId="{3A5FB49F-F2DF-CB4D-9418-55AD839FDD8E}" type="parTrans" cxnId="{E968A424-A632-0544-957A-83E546294F40}">
      <dgm:prSet/>
      <dgm:spPr/>
      <dgm:t>
        <a:bodyPr/>
        <a:lstStyle/>
        <a:p>
          <a:endParaRPr lang="en-US"/>
        </a:p>
      </dgm:t>
    </dgm:pt>
    <dgm:pt modelId="{E42DEC12-8248-C345-B643-E77FA13840FC}" type="sibTrans" cxnId="{E968A424-A632-0544-957A-83E546294F40}">
      <dgm:prSet/>
      <dgm:spPr/>
      <dgm:t>
        <a:bodyPr/>
        <a:lstStyle/>
        <a:p>
          <a:endParaRPr lang="en-US"/>
        </a:p>
      </dgm:t>
    </dgm:pt>
    <dgm:pt modelId="{FA8ADF89-FB1E-2542-A052-B8D84AD22DF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Evcache</a:t>
          </a:r>
          <a:endParaRPr lang="en-US" dirty="0" smtClean="0"/>
        </a:p>
        <a:p>
          <a:r>
            <a:rPr lang="en-US" dirty="0" err="1" smtClean="0">
              <a:solidFill>
                <a:srgbClr val="FFFFFF"/>
              </a:solidFill>
            </a:rPr>
            <a:t>Memcached</a:t>
          </a:r>
          <a:endParaRPr lang="en-US" dirty="0" smtClean="0">
            <a:solidFill>
              <a:srgbClr val="FFFFFF"/>
            </a:solidFill>
          </a:endParaRPr>
        </a:p>
        <a:p>
          <a:r>
            <a:rPr lang="en-US" dirty="0" smtClean="0">
              <a:solidFill>
                <a:srgbClr val="FFFFFF"/>
              </a:solidFill>
            </a:rPr>
            <a:t>Ephemeral Storage</a:t>
          </a:r>
          <a:endParaRPr lang="en-US" dirty="0">
            <a:solidFill>
              <a:srgbClr val="FFFFFF"/>
            </a:solidFill>
          </a:endParaRPr>
        </a:p>
      </dgm:t>
    </dgm:pt>
    <dgm:pt modelId="{0056E075-018E-A941-96CD-6D1ADC9BA0E6}" type="parTrans" cxnId="{26E35A34-FF8E-1D41-9400-34D066CBC9D1}">
      <dgm:prSet/>
      <dgm:spPr/>
      <dgm:t>
        <a:bodyPr/>
        <a:lstStyle/>
        <a:p>
          <a:endParaRPr lang="en-US"/>
        </a:p>
      </dgm:t>
    </dgm:pt>
    <dgm:pt modelId="{B7C3155F-A0E2-4A4F-AC53-B1DA8638541D}" type="sibTrans" cxnId="{26E35A34-FF8E-1D41-9400-34D066CBC9D1}">
      <dgm:prSet/>
      <dgm:spPr/>
      <dgm:t>
        <a:bodyPr/>
        <a:lstStyle/>
        <a:p>
          <a:endParaRPr lang="en-US"/>
        </a:p>
      </dgm:t>
    </dgm:pt>
    <dgm:pt modelId="{FDBA2FB2-B3B6-C042-93BD-C889F26EB09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solidFill>
                <a:srgbClr val="FFFFFF"/>
              </a:solidFill>
            </a:rPr>
            <a:t>Cross region </a:t>
          </a:r>
          <a:r>
            <a:rPr lang="en-US" dirty="0" err="1" smtClean="0"/>
            <a:t>Priam</a:t>
          </a:r>
          <a:r>
            <a:rPr lang="en-US" dirty="0" smtClean="0"/>
            <a:t> </a:t>
          </a:r>
          <a:r>
            <a:rPr lang="en-US" dirty="0" smtClean="0">
              <a:solidFill>
                <a:srgbClr val="FFFFFF"/>
              </a:solidFill>
            </a:rPr>
            <a:t>C*</a:t>
          </a:r>
          <a:endParaRPr lang="en-US" dirty="0">
            <a:solidFill>
              <a:srgbClr val="FFFFFF"/>
            </a:solidFill>
          </a:endParaRPr>
        </a:p>
      </dgm:t>
    </dgm:pt>
    <dgm:pt modelId="{22A90419-6440-3C45-9E7B-98C647757E45}" type="parTrans" cxnId="{AE97F743-35F7-8E47-914B-DA16D074F07C}">
      <dgm:prSet/>
      <dgm:spPr/>
      <dgm:t>
        <a:bodyPr/>
        <a:lstStyle/>
        <a:p>
          <a:endParaRPr lang="en-US"/>
        </a:p>
      </dgm:t>
    </dgm:pt>
    <dgm:pt modelId="{C1E4C3BE-A1F9-8849-96DB-062F3EF77C26}" type="sibTrans" cxnId="{AE97F743-35F7-8E47-914B-DA16D074F07C}">
      <dgm:prSet/>
      <dgm:spPr/>
      <dgm:t>
        <a:bodyPr/>
        <a:lstStyle/>
        <a:p>
          <a:endParaRPr lang="en-US"/>
        </a:p>
      </dgm:t>
    </dgm:pt>
    <dgm:pt modelId="{479FCF76-7386-2549-8E38-79111E46272D}">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Edda</a:t>
          </a:r>
          <a:r>
            <a:rPr lang="en-US" dirty="0" smtClean="0"/>
            <a:t> </a:t>
          </a:r>
          <a:r>
            <a:rPr lang="en-US" dirty="0" smtClean="0">
              <a:solidFill>
                <a:srgbClr val="FFFFFF"/>
              </a:solidFill>
            </a:rPr>
            <a:t>History</a:t>
          </a:r>
          <a:endParaRPr lang="en-US" dirty="0">
            <a:solidFill>
              <a:srgbClr val="FFFFFF"/>
            </a:solidFill>
          </a:endParaRPr>
        </a:p>
      </dgm:t>
    </dgm:pt>
    <dgm:pt modelId="{7B485885-FD91-A947-A4B8-20AE589ECED5}" type="parTrans" cxnId="{09295083-652E-824E-A276-0E1ACA3FB27B}">
      <dgm:prSet/>
      <dgm:spPr/>
      <dgm:t>
        <a:bodyPr/>
        <a:lstStyle/>
        <a:p>
          <a:endParaRPr lang="en-US"/>
        </a:p>
      </dgm:t>
    </dgm:pt>
    <dgm:pt modelId="{008910C5-DDDA-E744-9A6B-5E3DC5E8F3B9}" type="sibTrans" cxnId="{09295083-652E-824E-A276-0E1ACA3FB27B}">
      <dgm:prSet/>
      <dgm:spPr/>
      <dgm:t>
        <a:bodyPr/>
        <a:lstStyle/>
        <a:p>
          <a:endParaRPr lang="en-US"/>
        </a:p>
      </dgm:t>
    </dgm:pt>
    <dgm:pt modelId="{ED923817-451E-4744-8969-EC65556743B3}">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solidFill>
                <a:srgbClr val="000000"/>
              </a:solidFill>
            </a:rPr>
            <a:t>Simian Army</a:t>
          </a:r>
          <a:endParaRPr lang="en-US" dirty="0">
            <a:solidFill>
              <a:srgbClr val="000000"/>
            </a:solidFill>
          </a:endParaRPr>
        </a:p>
      </dgm:t>
    </dgm:pt>
    <dgm:pt modelId="{C908C19A-08D9-C948-B78B-2D8486F19CAA}" type="parTrans" cxnId="{28BB5E4D-C59D-014A-869F-C4A8D30D3E02}">
      <dgm:prSet/>
      <dgm:spPr/>
      <dgm:t>
        <a:bodyPr/>
        <a:lstStyle/>
        <a:p>
          <a:endParaRPr lang="en-US"/>
        </a:p>
      </dgm:t>
    </dgm:pt>
    <dgm:pt modelId="{E0D9E566-CB33-D24A-AEAF-5EE4AB7B3BA4}" type="sibTrans" cxnId="{28BB5E4D-C59D-014A-869F-C4A8D30D3E02}">
      <dgm:prSet/>
      <dgm:spPr/>
      <dgm:t>
        <a:bodyPr/>
        <a:lstStyle/>
        <a:p>
          <a:endParaRPr lang="en-US"/>
        </a:p>
      </dgm:t>
    </dgm:pt>
    <dgm:pt modelId="{14A1B929-E2B0-3041-A157-E52F6C1B5D57}">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Archaius</a:t>
          </a:r>
          <a:r>
            <a:rPr lang="en-US" dirty="0" smtClean="0"/>
            <a:t> </a:t>
          </a:r>
        </a:p>
        <a:p>
          <a:r>
            <a:rPr lang="en-US" dirty="0" err="1" smtClean="0">
              <a:solidFill>
                <a:srgbClr val="FFFFFF"/>
              </a:solidFill>
            </a:rPr>
            <a:t>Config</a:t>
          </a:r>
          <a:r>
            <a:rPr lang="en-US" dirty="0" smtClean="0">
              <a:solidFill>
                <a:srgbClr val="FFFFFF"/>
              </a:solidFill>
            </a:rPr>
            <a:t> Service</a:t>
          </a:r>
          <a:endParaRPr lang="en-US" dirty="0">
            <a:solidFill>
              <a:srgbClr val="FFFFFF"/>
            </a:solidFill>
          </a:endParaRPr>
        </a:p>
      </dgm:t>
    </dgm:pt>
    <dgm:pt modelId="{B00B3E04-8723-0C46-97D8-49C1F372BD3A}" type="parTrans" cxnId="{74624BDC-34A0-CF45-8E07-A413F10A5641}">
      <dgm:prSet/>
      <dgm:spPr/>
      <dgm:t>
        <a:bodyPr/>
        <a:lstStyle/>
        <a:p>
          <a:endParaRPr lang="en-US"/>
        </a:p>
      </dgm:t>
    </dgm:pt>
    <dgm:pt modelId="{97D7106F-8E36-FD4E-A07F-3735DBED3696}" type="sibTrans" cxnId="{74624BDC-34A0-CF45-8E07-A413F10A5641}">
      <dgm:prSet/>
      <dgm:spPr/>
      <dgm:t>
        <a:bodyPr/>
        <a:lstStyle/>
        <a:p>
          <a:endParaRPr lang="en-US"/>
        </a:p>
      </dgm:t>
    </dgm:pt>
    <dgm:pt modelId="{B6576F0F-9E0C-1645-B1D6-F023D7C2A45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solidFill>
                <a:srgbClr val="000000"/>
              </a:solidFill>
            </a:rPr>
            <a:t>Pytheas</a:t>
          </a:r>
          <a:endParaRPr lang="en-US" dirty="0" smtClean="0">
            <a:solidFill>
              <a:srgbClr val="000000"/>
            </a:solidFill>
          </a:endParaRPr>
        </a:p>
        <a:p>
          <a:r>
            <a:rPr lang="en-US" dirty="0" smtClean="0">
              <a:solidFill>
                <a:schemeClr val="tx1"/>
              </a:solidFill>
            </a:rPr>
            <a:t>Dashboards</a:t>
          </a:r>
        </a:p>
      </dgm:t>
    </dgm:pt>
    <dgm:pt modelId="{89A475CD-C73F-784F-A915-EFDE1DA9A8DA}" type="parTrans" cxnId="{B4BE3C81-6680-CD4F-A483-3B4FE2AB83D7}">
      <dgm:prSet/>
      <dgm:spPr/>
      <dgm:t>
        <a:bodyPr/>
        <a:lstStyle/>
        <a:p>
          <a:endParaRPr lang="en-US"/>
        </a:p>
      </dgm:t>
    </dgm:pt>
    <dgm:pt modelId="{F28690FC-30BC-5048-A079-B0C4A01852B4}" type="sibTrans" cxnId="{B4BE3C81-6680-CD4F-A483-3B4FE2AB83D7}">
      <dgm:prSet/>
      <dgm:spPr/>
      <dgm:t>
        <a:bodyPr/>
        <a:lstStyle/>
        <a:p>
          <a:endParaRPr lang="en-US"/>
        </a:p>
      </dgm:t>
    </dgm:pt>
    <dgm:pt modelId="{8300EE24-5BA2-644C-9567-867C1CB335F6}">
      <dgm:prSet phldrT="[Text]">
        <dgm:style>
          <a:lnRef idx="0">
            <a:schemeClr val="accent2"/>
          </a:lnRef>
          <a:fillRef idx="3">
            <a:schemeClr val="accent2"/>
          </a:fillRef>
          <a:effectRef idx="3">
            <a:schemeClr val="accent2"/>
          </a:effectRef>
          <a:fontRef idx="minor">
            <a:schemeClr val="lt1"/>
          </a:fontRef>
        </dgm:style>
      </dgm:prSet>
      <dgm:spPr>
        <a:solidFill>
          <a:schemeClr val="accent2">
            <a:lumMod val="60000"/>
            <a:lumOff val="40000"/>
          </a:schemeClr>
        </a:solidFill>
      </dgm:spPr>
      <dgm:t>
        <a:bodyPr/>
        <a:lstStyle/>
        <a:p>
          <a:r>
            <a:rPr lang="en-US" dirty="0" smtClean="0">
              <a:solidFill>
                <a:schemeClr val="bg1"/>
              </a:solidFill>
            </a:rPr>
            <a:t>Atlas</a:t>
          </a:r>
        </a:p>
        <a:p>
          <a:r>
            <a:rPr lang="en-US" dirty="0" smtClean="0">
              <a:solidFill>
                <a:schemeClr val="tx1"/>
              </a:solidFill>
            </a:rPr>
            <a:t>Monitoring</a:t>
          </a:r>
          <a:endParaRPr lang="en-US" dirty="0">
            <a:solidFill>
              <a:schemeClr val="tx1"/>
            </a:solidFill>
          </a:endParaRPr>
        </a:p>
      </dgm:t>
    </dgm:pt>
    <dgm:pt modelId="{F20EE9A3-D074-BE4E-AE52-BDE855C91960}" type="parTrans" cxnId="{D38E2584-64F2-4A4A-A354-9D592258253A}">
      <dgm:prSet/>
      <dgm:spPr/>
      <dgm:t>
        <a:bodyPr/>
        <a:lstStyle/>
        <a:p>
          <a:endParaRPr lang="en-US"/>
        </a:p>
      </dgm:t>
    </dgm:pt>
    <dgm:pt modelId="{F0E53EAD-6D30-BB43-AF69-B03125EFC1C5}" type="sibTrans" cxnId="{D38E2584-64F2-4A4A-A354-9D592258253A}">
      <dgm:prSet/>
      <dgm:spPr/>
      <dgm:t>
        <a:bodyPr/>
        <a:lstStyle/>
        <a:p>
          <a:endParaRPr lang="en-US"/>
        </a:p>
      </dgm:t>
    </dgm:pt>
    <dgm:pt modelId="{F355AF35-325C-C143-B0C9-0D70EA2CFE76}">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solidFill>
                <a:srgbClr val="000000"/>
              </a:solidFill>
            </a:rPr>
            <a:t>Application Clusters</a:t>
          </a:r>
        </a:p>
        <a:p>
          <a:r>
            <a:rPr lang="en-US" dirty="0" err="1" smtClean="0">
              <a:solidFill>
                <a:srgbClr val="FFFFFF"/>
              </a:solidFill>
            </a:rPr>
            <a:t>Autoscale</a:t>
          </a:r>
          <a:r>
            <a:rPr lang="en-US" dirty="0" smtClean="0">
              <a:solidFill>
                <a:srgbClr val="FFFFFF"/>
              </a:solidFill>
            </a:rPr>
            <a:t> Groups</a:t>
          </a:r>
        </a:p>
        <a:p>
          <a:r>
            <a:rPr lang="en-US" dirty="0" smtClean="0">
              <a:solidFill>
                <a:srgbClr val="FFFFFF"/>
              </a:solidFill>
            </a:rPr>
            <a:t>Instances</a:t>
          </a:r>
          <a:endParaRPr lang="en-US" dirty="0">
            <a:solidFill>
              <a:srgbClr val="FFFFFF"/>
            </a:solidFill>
          </a:endParaRPr>
        </a:p>
      </dgm:t>
    </dgm:pt>
    <dgm:pt modelId="{E712AFB9-B55F-5D4E-9F45-9307A3F4E088}" type="parTrans" cxnId="{98DA9169-AE15-5F41-AC63-51EDEFBCC55A}">
      <dgm:prSet/>
      <dgm:spPr/>
      <dgm:t>
        <a:bodyPr/>
        <a:lstStyle/>
        <a:p>
          <a:endParaRPr lang="en-US"/>
        </a:p>
      </dgm:t>
    </dgm:pt>
    <dgm:pt modelId="{AA0477FE-DBB5-AA4F-9632-60EFE3DE6531}" type="sibTrans" cxnId="{98DA9169-AE15-5F41-AC63-51EDEFBCC55A}">
      <dgm:prSet/>
      <dgm:spPr/>
      <dgm:t>
        <a:bodyPr/>
        <a:lstStyle/>
        <a:p>
          <a:endParaRPr lang="en-US"/>
        </a:p>
      </dgm:t>
    </dgm:pt>
    <dgm:pt modelId="{4BACCD78-2210-9C46-9ED6-175563C53C9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Priam</a:t>
          </a:r>
          <a:endParaRPr lang="en-US" dirty="0" smtClean="0"/>
        </a:p>
        <a:p>
          <a:r>
            <a:rPr lang="en-US" dirty="0" smtClean="0">
              <a:solidFill>
                <a:srgbClr val="FFFFFF"/>
              </a:solidFill>
            </a:rPr>
            <a:t>Cassandra</a:t>
          </a:r>
        </a:p>
        <a:p>
          <a:r>
            <a:rPr lang="en-US" dirty="0" smtClean="0">
              <a:solidFill>
                <a:srgbClr val="FFFFFF"/>
              </a:solidFill>
            </a:rPr>
            <a:t>Persistent Storage</a:t>
          </a:r>
          <a:endParaRPr lang="en-US" dirty="0">
            <a:solidFill>
              <a:srgbClr val="FFFFFF"/>
            </a:solidFill>
          </a:endParaRPr>
        </a:p>
      </dgm:t>
    </dgm:pt>
    <dgm:pt modelId="{6A8C1637-25DB-E64E-9560-58FA3FEB105A}" type="parTrans" cxnId="{88E89BB2-85E3-3348-9F96-E1D13F57A8FF}">
      <dgm:prSet/>
      <dgm:spPr/>
      <dgm:t>
        <a:bodyPr/>
        <a:lstStyle/>
        <a:p>
          <a:endParaRPr lang="en-US"/>
        </a:p>
      </dgm:t>
    </dgm:pt>
    <dgm:pt modelId="{7B0C9059-AE07-7F48-A073-B565B0C1B6D5}" type="sibTrans" cxnId="{88E89BB2-85E3-3348-9F96-E1D13F57A8FF}">
      <dgm:prSet/>
      <dgm:spPr/>
      <dgm:t>
        <a:bodyPr/>
        <a:lstStyle/>
        <a:p>
          <a:endParaRPr lang="en-US"/>
        </a:p>
      </dgm:t>
    </dgm:pt>
    <dgm:pt modelId="{E16A2F87-3FEA-C14D-B91B-4EE631ED0393}">
      <dgm:prSet>
        <dgm:style>
          <a:lnRef idx="0">
            <a:schemeClr val="accent2"/>
          </a:lnRef>
          <a:fillRef idx="3">
            <a:schemeClr val="accent2"/>
          </a:fillRef>
          <a:effectRef idx="3">
            <a:schemeClr val="accent2"/>
          </a:effectRef>
          <a:fontRef idx="minor">
            <a:schemeClr val="lt1"/>
          </a:fontRef>
        </dgm:style>
      </dgm:prSet>
      <dgm:spPr/>
      <dgm:t>
        <a:bodyPr/>
        <a:lstStyle/>
        <a:p>
          <a:r>
            <a:rPr lang="en-US" dirty="0" smtClean="0"/>
            <a:t>Genie, Lipstick</a:t>
          </a:r>
        </a:p>
        <a:p>
          <a:r>
            <a:rPr lang="en-US" dirty="0" err="1" smtClean="0">
              <a:solidFill>
                <a:srgbClr val="FFFFFF"/>
              </a:solidFill>
            </a:rPr>
            <a:t>Hadoop</a:t>
          </a:r>
          <a:r>
            <a:rPr lang="en-US" dirty="0" smtClean="0">
              <a:solidFill>
                <a:srgbClr val="FFFFFF"/>
              </a:solidFill>
            </a:rPr>
            <a:t> Services</a:t>
          </a:r>
          <a:endParaRPr lang="en-US" dirty="0">
            <a:solidFill>
              <a:srgbClr val="FFFFFF"/>
            </a:solidFill>
          </a:endParaRPr>
        </a:p>
      </dgm:t>
    </dgm:pt>
    <dgm:pt modelId="{B2B8B379-2711-AB49-AF36-6EEBDEB2355A}" type="parTrans" cxnId="{38939C91-72A0-E844-9C1B-54463D538A40}">
      <dgm:prSet/>
      <dgm:spPr/>
      <dgm:t>
        <a:bodyPr/>
        <a:lstStyle/>
        <a:p>
          <a:endParaRPr lang="en-US"/>
        </a:p>
      </dgm:t>
    </dgm:pt>
    <dgm:pt modelId="{873A92D1-561B-884D-972D-057B27CE9D62}" type="sibTrans" cxnId="{38939C91-72A0-E844-9C1B-54463D538A40}">
      <dgm:prSet/>
      <dgm:spPr/>
      <dgm:t>
        <a:bodyPr/>
        <a:lstStyle/>
        <a:p>
          <a:endParaRPr lang="en-US"/>
        </a:p>
      </dgm:t>
    </dgm:pt>
    <dgm:pt modelId="{3A3D7C20-6A58-364B-AF9C-3BD7EBB98625}">
      <dgm:prSet>
        <dgm:style>
          <a:lnRef idx="0">
            <a:schemeClr val="accent2"/>
          </a:lnRef>
          <a:fillRef idx="3">
            <a:schemeClr val="accent2"/>
          </a:fillRef>
          <a:effectRef idx="3">
            <a:schemeClr val="accent2"/>
          </a:effectRef>
          <a:fontRef idx="minor">
            <a:schemeClr val="lt1"/>
          </a:fontRef>
        </dgm:style>
      </dgm:prSet>
      <dgm:spPr/>
      <dgm:t>
        <a:bodyPr/>
        <a:lstStyle/>
        <a:p>
          <a:r>
            <a:rPr lang="en-US" dirty="0" smtClean="0"/>
            <a:t>Ice – AWS Usage</a:t>
          </a:r>
        </a:p>
        <a:p>
          <a:r>
            <a:rPr lang="en-US" dirty="0" smtClean="0">
              <a:solidFill>
                <a:schemeClr val="tx1"/>
              </a:solidFill>
            </a:rPr>
            <a:t>Cost Monitoring</a:t>
          </a:r>
          <a:endParaRPr lang="en-US" dirty="0">
            <a:solidFill>
              <a:schemeClr val="tx1"/>
            </a:solidFill>
          </a:endParaRPr>
        </a:p>
      </dgm:t>
    </dgm:pt>
    <dgm:pt modelId="{0D77A2B9-9017-C649-AF39-A5FE61A0D71A}" type="parTrans" cxnId="{0544CD2E-8C44-D546-8B22-AD46D1F41874}">
      <dgm:prSet/>
      <dgm:spPr/>
      <dgm:t>
        <a:bodyPr/>
        <a:lstStyle/>
        <a:p>
          <a:endParaRPr lang="en-US"/>
        </a:p>
      </dgm:t>
    </dgm:pt>
    <dgm:pt modelId="{5ABED106-1DE5-9E4A-AF7B-EBD7A7FBC76D}" type="sibTrans" cxnId="{0544CD2E-8C44-D546-8B22-AD46D1F41874}">
      <dgm:prSet/>
      <dgm:spPr/>
      <dgm:t>
        <a:bodyPr/>
        <a:lstStyle/>
        <a:p>
          <a:endParaRPr lang="en-US"/>
        </a:p>
      </dgm:t>
    </dgm:pt>
    <dgm:pt modelId="{4AB9D802-DBC2-F743-B89A-274D69752806}">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solidFill>
                <a:srgbClr val="000000"/>
              </a:solidFill>
            </a:rPr>
            <a:t>Zuul</a:t>
          </a:r>
          <a:r>
            <a:rPr lang="en-US" dirty="0" smtClean="0">
              <a:solidFill>
                <a:srgbClr val="000000"/>
              </a:solidFill>
            </a:rPr>
            <a:t> </a:t>
          </a:r>
          <a:r>
            <a:rPr lang="en-US" dirty="0" smtClean="0">
              <a:solidFill>
                <a:srgbClr val="FFFFFF"/>
              </a:solidFill>
            </a:rPr>
            <a:t>Traffic </a:t>
          </a:r>
          <a:r>
            <a:rPr lang="en-US" dirty="0" err="1" smtClean="0">
              <a:solidFill>
                <a:srgbClr val="FFFFFF"/>
              </a:solidFill>
            </a:rPr>
            <a:t>Mgr</a:t>
          </a:r>
          <a:endParaRPr lang="en-US" dirty="0">
            <a:solidFill>
              <a:srgbClr val="FFFFFF"/>
            </a:solidFill>
          </a:endParaRPr>
        </a:p>
      </dgm:t>
    </dgm:pt>
    <dgm:pt modelId="{24058F9A-62CA-264D-B967-726C5BC9DF78}" type="parTrans" cxnId="{4F769574-6658-EB41-8476-77B035E50775}">
      <dgm:prSet/>
      <dgm:spPr/>
      <dgm:t>
        <a:bodyPr/>
        <a:lstStyle/>
        <a:p>
          <a:endParaRPr lang="en-US"/>
        </a:p>
      </dgm:t>
    </dgm:pt>
    <dgm:pt modelId="{D828B82D-1876-5848-9596-171A9AFF29D6}" type="sibTrans" cxnId="{4F769574-6658-EB41-8476-77B035E50775}">
      <dgm:prSet/>
      <dgm:spPr/>
      <dgm:t>
        <a:bodyPr/>
        <a:lstStyle/>
        <a:p>
          <a:endParaRPr lang="en-US"/>
        </a:p>
      </dgm:t>
    </dgm:pt>
    <dgm:pt modelId="{4A5404DF-9DA8-1240-AD18-D9A51BB9B5C6}" type="pres">
      <dgm:prSet presAssocID="{259BFD29-65D6-9349-A429-7495930B9E0F}" presName="Name0" presStyleCnt="0">
        <dgm:presLayoutVars>
          <dgm:chMax val="3"/>
          <dgm:chPref val="1"/>
          <dgm:dir/>
          <dgm:animLvl val="lvl"/>
          <dgm:resizeHandles/>
        </dgm:presLayoutVars>
      </dgm:prSet>
      <dgm:spPr/>
      <dgm:t>
        <a:bodyPr/>
        <a:lstStyle/>
        <a:p>
          <a:endParaRPr lang="en-US"/>
        </a:p>
      </dgm:t>
    </dgm:pt>
    <dgm:pt modelId="{54C83420-4475-3049-8FB0-CD807C99F351}" type="pres">
      <dgm:prSet presAssocID="{259BFD29-65D6-9349-A429-7495930B9E0F}" presName="outerBox" presStyleCnt="0"/>
      <dgm:spPr/>
    </dgm:pt>
    <dgm:pt modelId="{52175569-D129-4044-8D7B-5E101CFAEE12}" type="pres">
      <dgm:prSet presAssocID="{259BFD29-65D6-9349-A429-7495930B9E0F}" presName="outerBoxParent" presStyleLbl="node1" presStyleIdx="0" presStyleCnt="3" custLinFactNeighborY="239"/>
      <dgm:spPr/>
      <dgm:t>
        <a:bodyPr/>
        <a:lstStyle/>
        <a:p>
          <a:endParaRPr lang="en-US"/>
        </a:p>
      </dgm:t>
    </dgm:pt>
    <dgm:pt modelId="{EFB80BA4-8DF7-424F-B125-BB0DB5954B70}" type="pres">
      <dgm:prSet presAssocID="{259BFD29-65D6-9349-A429-7495930B9E0F}" presName="outerBoxChildren" presStyleCnt="0"/>
      <dgm:spPr/>
    </dgm:pt>
    <dgm:pt modelId="{29B472CA-3880-0044-A7D0-2318B2D0984C}" type="pres">
      <dgm:prSet presAssocID="{5EC8F994-1745-6B42-984A-F690E82B6588}" presName="oChild" presStyleLbl="fgAcc1" presStyleIdx="0" presStyleCnt="15">
        <dgm:presLayoutVars>
          <dgm:bulletEnabled val="1"/>
        </dgm:presLayoutVars>
      </dgm:prSet>
      <dgm:spPr/>
      <dgm:t>
        <a:bodyPr/>
        <a:lstStyle/>
        <a:p>
          <a:endParaRPr lang="en-US"/>
        </a:p>
      </dgm:t>
    </dgm:pt>
    <dgm:pt modelId="{ED0F3FCC-ABBD-7C4B-B2CB-812256A238A0}" type="pres">
      <dgm:prSet presAssocID="{7EE47DD4-F7E4-6F4A-9C7C-70D386B55904}" presName="outerSibTrans" presStyleCnt="0"/>
      <dgm:spPr/>
    </dgm:pt>
    <dgm:pt modelId="{977C2C10-898E-354E-9223-413F6C64B98F}" type="pres">
      <dgm:prSet presAssocID="{14A1B929-E2B0-3041-A157-E52F6C1B5D57}" presName="oChild" presStyleLbl="fgAcc1" presStyleIdx="1" presStyleCnt="15">
        <dgm:presLayoutVars>
          <dgm:bulletEnabled val="1"/>
        </dgm:presLayoutVars>
      </dgm:prSet>
      <dgm:spPr/>
      <dgm:t>
        <a:bodyPr/>
        <a:lstStyle/>
        <a:p>
          <a:endParaRPr lang="en-US"/>
        </a:p>
      </dgm:t>
    </dgm:pt>
    <dgm:pt modelId="{B9DCE3E9-1042-C448-A154-D7CECF93B40F}" type="pres">
      <dgm:prSet presAssocID="{97D7106F-8E36-FD4E-A07F-3735DBED3696}" presName="outerSibTrans" presStyleCnt="0"/>
      <dgm:spPr/>
    </dgm:pt>
    <dgm:pt modelId="{995FC411-8136-7B45-B58F-BCA2363852CD}" type="pres">
      <dgm:prSet presAssocID="{FDBA2FB2-B3B6-C042-93BD-C889F26EB092}" presName="oChild" presStyleLbl="fgAcc1" presStyleIdx="2" presStyleCnt="15">
        <dgm:presLayoutVars>
          <dgm:bulletEnabled val="1"/>
        </dgm:presLayoutVars>
      </dgm:prSet>
      <dgm:spPr/>
      <dgm:t>
        <a:bodyPr/>
        <a:lstStyle/>
        <a:p>
          <a:endParaRPr lang="en-US"/>
        </a:p>
      </dgm:t>
    </dgm:pt>
    <dgm:pt modelId="{52FD36B2-6FDE-C04E-852B-C0BE15F2D857}" type="pres">
      <dgm:prSet presAssocID="{C1E4C3BE-A1F9-8849-96DB-062F3EF77C26}" presName="outerSibTrans" presStyleCnt="0"/>
      <dgm:spPr/>
    </dgm:pt>
    <dgm:pt modelId="{1770602C-DA6E-3147-A512-3AAEE1986E2D}" type="pres">
      <dgm:prSet presAssocID="{B6576F0F-9E0C-1645-B1D6-F023D7C2A45F}" presName="oChild" presStyleLbl="fgAcc1" presStyleIdx="3" presStyleCnt="15">
        <dgm:presLayoutVars>
          <dgm:bulletEnabled val="1"/>
        </dgm:presLayoutVars>
      </dgm:prSet>
      <dgm:spPr/>
      <dgm:t>
        <a:bodyPr/>
        <a:lstStyle/>
        <a:p>
          <a:endParaRPr lang="en-US"/>
        </a:p>
      </dgm:t>
    </dgm:pt>
    <dgm:pt modelId="{F6A02039-0C20-324A-9796-50A2B0CFD89D}" type="pres">
      <dgm:prSet presAssocID="{F28690FC-30BC-5048-A079-B0C4A01852B4}" presName="outerSibTrans" presStyleCnt="0"/>
      <dgm:spPr/>
    </dgm:pt>
    <dgm:pt modelId="{3A68D4B7-40FD-0A49-BC14-0A6A468B33DE}" type="pres">
      <dgm:prSet presAssocID="{8300EE24-5BA2-644C-9567-867C1CB335F6}" presName="oChild" presStyleLbl="fgAcc1" presStyleIdx="4" presStyleCnt="15">
        <dgm:presLayoutVars>
          <dgm:bulletEnabled val="1"/>
        </dgm:presLayoutVars>
      </dgm:prSet>
      <dgm:spPr/>
      <dgm:t>
        <a:bodyPr/>
        <a:lstStyle/>
        <a:p>
          <a:endParaRPr lang="en-US"/>
        </a:p>
      </dgm:t>
    </dgm:pt>
    <dgm:pt modelId="{15DCB945-30A5-974B-93ED-490AE6397C5F}" type="pres">
      <dgm:prSet presAssocID="{F0E53EAD-6D30-BB43-AF69-B03125EFC1C5}" presName="outerSibTrans" presStyleCnt="0"/>
      <dgm:spPr/>
    </dgm:pt>
    <dgm:pt modelId="{D58B85CF-76F8-EF49-B389-05E77C1D9A51}" type="pres">
      <dgm:prSet presAssocID="{E16A2F87-3FEA-C14D-B91B-4EE631ED0393}" presName="oChild" presStyleLbl="fgAcc1" presStyleIdx="5" presStyleCnt="15">
        <dgm:presLayoutVars>
          <dgm:bulletEnabled val="1"/>
        </dgm:presLayoutVars>
      </dgm:prSet>
      <dgm:spPr/>
      <dgm:t>
        <a:bodyPr/>
        <a:lstStyle/>
        <a:p>
          <a:endParaRPr lang="en-US"/>
        </a:p>
      </dgm:t>
    </dgm:pt>
    <dgm:pt modelId="{7F2462A8-00C5-364D-8653-0D7A9763163A}" type="pres">
      <dgm:prSet presAssocID="{873A92D1-561B-884D-972D-057B27CE9D62}" presName="outerSibTrans" presStyleCnt="0"/>
      <dgm:spPr/>
    </dgm:pt>
    <dgm:pt modelId="{93DC2A3D-4D15-E84E-876E-5CF557AE5380}" type="pres">
      <dgm:prSet presAssocID="{3A3D7C20-6A58-364B-AF9C-3BD7EBB98625}" presName="oChild" presStyleLbl="fgAcc1" presStyleIdx="6" presStyleCnt="15">
        <dgm:presLayoutVars>
          <dgm:bulletEnabled val="1"/>
        </dgm:presLayoutVars>
      </dgm:prSet>
      <dgm:spPr/>
      <dgm:t>
        <a:bodyPr/>
        <a:lstStyle/>
        <a:p>
          <a:endParaRPr lang="en-US"/>
        </a:p>
      </dgm:t>
    </dgm:pt>
    <dgm:pt modelId="{DD35D9BE-7932-374A-8BBD-C1DBB98943BE}" type="pres">
      <dgm:prSet presAssocID="{259BFD29-65D6-9349-A429-7495930B9E0F}" presName="middleBox" presStyleCnt="0"/>
      <dgm:spPr/>
    </dgm:pt>
    <dgm:pt modelId="{BDB0C96F-92FB-DC4D-88A6-9968B9F01095}" type="pres">
      <dgm:prSet presAssocID="{259BFD29-65D6-9349-A429-7495930B9E0F}" presName="middleBoxParent" presStyleLbl="node1" presStyleIdx="1" presStyleCnt="3"/>
      <dgm:spPr/>
      <dgm:t>
        <a:bodyPr/>
        <a:lstStyle/>
        <a:p>
          <a:endParaRPr lang="en-US"/>
        </a:p>
      </dgm:t>
    </dgm:pt>
    <dgm:pt modelId="{42D7EF92-29B6-6E4F-99FF-83B7895EBBE3}" type="pres">
      <dgm:prSet presAssocID="{259BFD29-65D6-9349-A429-7495930B9E0F}" presName="middleBoxChildren" presStyleCnt="0"/>
      <dgm:spPr/>
    </dgm:pt>
    <dgm:pt modelId="{E61E5E94-86F5-234E-92C6-5A34A4DA0506}" type="pres">
      <dgm:prSet presAssocID="{C29A0A76-9ABC-2A45-99CE-1F6B6324E6E6}" presName="mChild" presStyleLbl="fgAcc1" presStyleIdx="7" presStyleCnt="15">
        <dgm:presLayoutVars>
          <dgm:bulletEnabled val="1"/>
        </dgm:presLayoutVars>
      </dgm:prSet>
      <dgm:spPr/>
      <dgm:t>
        <a:bodyPr/>
        <a:lstStyle/>
        <a:p>
          <a:endParaRPr lang="en-US"/>
        </a:p>
      </dgm:t>
    </dgm:pt>
    <dgm:pt modelId="{32CAD4FC-7706-D845-A0D2-BAFB30EA526C}" type="pres">
      <dgm:prSet presAssocID="{6E9EDB6B-AF44-CD4E-8FC7-35A7139A4698}" presName="middleSibTrans" presStyleCnt="0"/>
      <dgm:spPr/>
    </dgm:pt>
    <dgm:pt modelId="{8C5D7581-C8F3-6144-BBA5-E3830BBEC56A}" type="pres">
      <dgm:prSet presAssocID="{7B7C87EA-179A-7E43-A22E-C1E6F10AFA5B}" presName="mChild" presStyleLbl="fgAcc1" presStyleIdx="8" presStyleCnt="15">
        <dgm:presLayoutVars>
          <dgm:bulletEnabled val="1"/>
        </dgm:presLayoutVars>
      </dgm:prSet>
      <dgm:spPr/>
      <dgm:t>
        <a:bodyPr/>
        <a:lstStyle/>
        <a:p>
          <a:endParaRPr lang="en-US"/>
        </a:p>
      </dgm:t>
    </dgm:pt>
    <dgm:pt modelId="{579E20EB-E39E-5E42-8851-F4C08E8DC5B7}" type="pres">
      <dgm:prSet presAssocID="{5AAFADAA-3CE8-A046-A696-4260543C7062}" presName="middleSibTrans" presStyleCnt="0"/>
      <dgm:spPr/>
    </dgm:pt>
    <dgm:pt modelId="{5D3B4976-F911-0A45-9EF0-4CA01D5976D8}" type="pres">
      <dgm:prSet presAssocID="{479FCF76-7386-2549-8E38-79111E46272D}" presName="mChild" presStyleLbl="fgAcc1" presStyleIdx="9" presStyleCnt="15">
        <dgm:presLayoutVars>
          <dgm:bulletEnabled val="1"/>
        </dgm:presLayoutVars>
      </dgm:prSet>
      <dgm:spPr/>
      <dgm:t>
        <a:bodyPr/>
        <a:lstStyle/>
        <a:p>
          <a:endParaRPr lang="en-US"/>
        </a:p>
      </dgm:t>
    </dgm:pt>
    <dgm:pt modelId="{4C40946E-2397-C44A-A83C-FD209997650C}" type="pres">
      <dgm:prSet presAssocID="{008910C5-DDDA-E744-9A6B-5E3DC5E8F3B9}" presName="middleSibTrans" presStyleCnt="0"/>
      <dgm:spPr/>
    </dgm:pt>
    <dgm:pt modelId="{97383BD4-48E8-4C46-A28F-AA187FAFAC20}" type="pres">
      <dgm:prSet presAssocID="{ED923817-451E-4744-8969-EC65556743B3}" presName="mChild" presStyleLbl="fgAcc1" presStyleIdx="10" presStyleCnt="15">
        <dgm:presLayoutVars>
          <dgm:bulletEnabled val="1"/>
        </dgm:presLayoutVars>
      </dgm:prSet>
      <dgm:spPr/>
      <dgm:t>
        <a:bodyPr/>
        <a:lstStyle/>
        <a:p>
          <a:endParaRPr lang="en-US"/>
        </a:p>
      </dgm:t>
    </dgm:pt>
    <dgm:pt modelId="{5E742802-3236-6A44-B203-82EFAA7132E2}" type="pres">
      <dgm:prSet presAssocID="{E0D9E566-CB33-D24A-AEAF-5EE4AB7B3BA4}" presName="middleSibTrans" presStyleCnt="0"/>
      <dgm:spPr/>
    </dgm:pt>
    <dgm:pt modelId="{2D07A054-B239-BB49-BF54-1FC66714CB69}" type="pres">
      <dgm:prSet presAssocID="{4AB9D802-DBC2-F743-B89A-274D69752806}" presName="mChild" presStyleLbl="fgAcc1" presStyleIdx="11" presStyleCnt="15">
        <dgm:presLayoutVars>
          <dgm:bulletEnabled val="1"/>
        </dgm:presLayoutVars>
      </dgm:prSet>
      <dgm:spPr/>
      <dgm:t>
        <a:bodyPr/>
        <a:lstStyle/>
        <a:p>
          <a:endParaRPr lang="en-US"/>
        </a:p>
      </dgm:t>
    </dgm:pt>
    <dgm:pt modelId="{4BA01A10-4E33-A044-A45D-274B134E08F0}" type="pres">
      <dgm:prSet presAssocID="{259BFD29-65D6-9349-A429-7495930B9E0F}" presName="centerBox" presStyleCnt="0"/>
      <dgm:spPr/>
    </dgm:pt>
    <dgm:pt modelId="{640B35E2-B88E-0F44-A33A-4561A3BEE83E}" type="pres">
      <dgm:prSet presAssocID="{259BFD29-65D6-9349-A429-7495930B9E0F}" presName="centerBoxParent" presStyleLbl="node1" presStyleIdx="2" presStyleCnt="3"/>
      <dgm:spPr/>
      <dgm:t>
        <a:bodyPr/>
        <a:lstStyle/>
        <a:p>
          <a:endParaRPr lang="en-US"/>
        </a:p>
      </dgm:t>
    </dgm:pt>
    <dgm:pt modelId="{F55FA4AA-8AAE-914A-A983-4B25A42AC6F0}" type="pres">
      <dgm:prSet presAssocID="{259BFD29-65D6-9349-A429-7495930B9E0F}" presName="centerBoxChildren" presStyleCnt="0"/>
      <dgm:spPr/>
    </dgm:pt>
    <dgm:pt modelId="{99D03B70-44B9-254A-9702-A674C2E9AB34}" type="pres">
      <dgm:prSet presAssocID="{F355AF35-325C-C143-B0C9-0D70EA2CFE76}" presName="cChild" presStyleLbl="fgAcc1" presStyleIdx="12" presStyleCnt="15">
        <dgm:presLayoutVars>
          <dgm:bulletEnabled val="1"/>
        </dgm:presLayoutVars>
      </dgm:prSet>
      <dgm:spPr/>
      <dgm:t>
        <a:bodyPr/>
        <a:lstStyle/>
        <a:p>
          <a:endParaRPr lang="en-US"/>
        </a:p>
      </dgm:t>
    </dgm:pt>
    <dgm:pt modelId="{B70ACD00-60DB-604F-80DA-A81A00B53381}" type="pres">
      <dgm:prSet presAssocID="{AA0477FE-DBB5-AA4F-9632-60EFE3DE6531}" presName="centerSibTrans" presStyleCnt="0"/>
      <dgm:spPr/>
    </dgm:pt>
    <dgm:pt modelId="{0CE1E47B-295A-204F-85DC-A2C0A17E4249}" type="pres">
      <dgm:prSet presAssocID="{4BACCD78-2210-9C46-9ED6-175563C53C92}" presName="cChild" presStyleLbl="fgAcc1" presStyleIdx="13" presStyleCnt="15">
        <dgm:presLayoutVars>
          <dgm:bulletEnabled val="1"/>
        </dgm:presLayoutVars>
      </dgm:prSet>
      <dgm:spPr/>
      <dgm:t>
        <a:bodyPr/>
        <a:lstStyle/>
        <a:p>
          <a:endParaRPr lang="en-US"/>
        </a:p>
      </dgm:t>
    </dgm:pt>
    <dgm:pt modelId="{4F042689-621E-D944-9451-7495D52C64FD}" type="pres">
      <dgm:prSet presAssocID="{7B0C9059-AE07-7F48-A073-B565B0C1B6D5}" presName="centerSibTrans" presStyleCnt="0"/>
      <dgm:spPr/>
    </dgm:pt>
    <dgm:pt modelId="{0DA414B9-2B99-124B-9778-3AE7C6DB2283}" type="pres">
      <dgm:prSet presAssocID="{FA8ADF89-FB1E-2542-A052-B8D84AD22DFA}" presName="cChild" presStyleLbl="fgAcc1" presStyleIdx="14" presStyleCnt="15">
        <dgm:presLayoutVars>
          <dgm:bulletEnabled val="1"/>
        </dgm:presLayoutVars>
      </dgm:prSet>
      <dgm:spPr/>
      <dgm:t>
        <a:bodyPr/>
        <a:lstStyle/>
        <a:p>
          <a:endParaRPr lang="en-US"/>
        </a:p>
      </dgm:t>
    </dgm:pt>
  </dgm:ptLst>
  <dgm:cxnLst>
    <dgm:cxn modelId="{F29E544E-4F2D-AC4D-A92D-ACDAFE59819B}" type="presOf" srcId="{4BACCD78-2210-9C46-9ED6-175563C53C92}" destId="{0CE1E47B-295A-204F-85DC-A2C0A17E4249}" srcOrd="0" destOrd="0" presId="urn:microsoft.com/office/officeart/2005/8/layout/target2"/>
    <dgm:cxn modelId="{0544CD2E-8C44-D546-8B22-AD46D1F41874}" srcId="{63BDC682-603E-314A-82A9-A0CDF0A62C46}" destId="{3A3D7C20-6A58-364B-AF9C-3BD7EBB98625}" srcOrd="6" destOrd="0" parTransId="{0D77A2B9-9017-C649-AF39-A5FE61A0D71A}" sibTransId="{5ABED106-1DE5-9E4A-AF7B-EBD7A7FBC76D}"/>
    <dgm:cxn modelId="{0EA38E8D-0BEC-C948-B9D4-8B5ED993D696}" type="presOf" srcId="{ED923817-451E-4744-8969-EC65556743B3}" destId="{97383BD4-48E8-4C46-A28F-AA187FAFAC20}" srcOrd="0" destOrd="0" presId="urn:microsoft.com/office/officeart/2005/8/layout/target2"/>
    <dgm:cxn modelId="{0D910873-9B8F-424C-B4A3-E2B3DB08853F}" srcId="{56C63E33-FAEE-D447-B784-DB81D709F744}" destId="{C29A0A76-9ABC-2A45-99CE-1F6B6324E6E6}" srcOrd="0" destOrd="0" parTransId="{4C999679-27F1-C145-8387-A0FC920317B4}" sibTransId="{6E9EDB6B-AF44-CD4E-8FC7-35A7139A4698}"/>
    <dgm:cxn modelId="{38939C91-72A0-E844-9C1B-54463D538A40}" srcId="{63BDC682-603E-314A-82A9-A0CDF0A62C46}" destId="{E16A2F87-3FEA-C14D-B91B-4EE631ED0393}" srcOrd="5" destOrd="0" parTransId="{B2B8B379-2711-AB49-AF36-6EEBDEB2355A}" sibTransId="{873A92D1-561B-884D-972D-057B27CE9D62}"/>
    <dgm:cxn modelId="{9DEF857A-6065-F044-9A05-F8F38E64F451}" type="presOf" srcId="{FA8ADF89-FB1E-2542-A052-B8D84AD22DFA}" destId="{0DA414B9-2B99-124B-9778-3AE7C6DB2283}" srcOrd="0" destOrd="0" presId="urn:microsoft.com/office/officeart/2005/8/layout/target2"/>
    <dgm:cxn modelId="{E968A424-A632-0544-957A-83E546294F40}" srcId="{259BFD29-65D6-9349-A429-7495930B9E0F}" destId="{AAFD26F6-33AC-6548-8B9B-22595F7FCE69}" srcOrd="2" destOrd="0" parTransId="{3A5FB49F-F2DF-CB4D-9418-55AD839FDD8E}" sibTransId="{E42DEC12-8248-C345-B643-E77FA13840FC}"/>
    <dgm:cxn modelId="{DACACCEA-0AD7-D34F-AE6A-6EAF6A0CD20F}" type="presOf" srcId="{4AB9D802-DBC2-F743-B89A-274D69752806}" destId="{2D07A054-B239-BB49-BF54-1FC66714CB69}" srcOrd="0" destOrd="0" presId="urn:microsoft.com/office/officeart/2005/8/layout/target2"/>
    <dgm:cxn modelId="{9BD97063-EF80-9444-9456-70E218118E01}" type="presOf" srcId="{8300EE24-5BA2-644C-9567-867C1CB335F6}" destId="{3A68D4B7-40FD-0A49-BC14-0A6A468B33DE}" srcOrd="0" destOrd="0" presId="urn:microsoft.com/office/officeart/2005/8/layout/target2"/>
    <dgm:cxn modelId="{B4BE3C81-6680-CD4F-A483-3B4FE2AB83D7}" srcId="{63BDC682-603E-314A-82A9-A0CDF0A62C46}" destId="{B6576F0F-9E0C-1645-B1D6-F023D7C2A45F}" srcOrd="3" destOrd="0" parTransId="{89A475CD-C73F-784F-A915-EFDE1DA9A8DA}" sibTransId="{F28690FC-30BC-5048-A079-B0C4A01852B4}"/>
    <dgm:cxn modelId="{CF3FEFAA-7451-984A-816E-B45F1D3ABA5F}" type="presOf" srcId="{479FCF76-7386-2549-8E38-79111E46272D}" destId="{5D3B4976-F911-0A45-9EF0-4CA01D5976D8}" srcOrd="0" destOrd="0" presId="urn:microsoft.com/office/officeart/2005/8/layout/target2"/>
    <dgm:cxn modelId="{88E89BB2-85E3-3348-9F96-E1D13F57A8FF}" srcId="{AAFD26F6-33AC-6548-8B9B-22595F7FCE69}" destId="{4BACCD78-2210-9C46-9ED6-175563C53C92}" srcOrd="1" destOrd="0" parTransId="{6A8C1637-25DB-E64E-9560-58FA3FEB105A}" sibTransId="{7B0C9059-AE07-7F48-A073-B565B0C1B6D5}"/>
    <dgm:cxn modelId="{705981F1-5E9A-AB4B-A825-6001DA08015B}" srcId="{63BDC682-603E-314A-82A9-A0CDF0A62C46}" destId="{5EC8F994-1745-6B42-984A-F690E82B6588}" srcOrd="0" destOrd="0" parTransId="{989DF1C1-F439-4E41-8C5A-9FC3F6A29201}" sibTransId="{7EE47DD4-F7E4-6F4A-9C7C-70D386B55904}"/>
    <dgm:cxn modelId="{370B4793-E07E-B540-9552-5B44BF913A63}" type="presOf" srcId="{259BFD29-65D6-9349-A429-7495930B9E0F}" destId="{4A5404DF-9DA8-1240-AD18-D9A51BB9B5C6}" srcOrd="0" destOrd="0" presId="urn:microsoft.com/office/officeart/2005/8/layout/target2"/>
    <dgm:cxn modelId="{7C7A0C87-5AF6-8940-B03A-140A3A45A205}" type="presOf" srcId="{E16A2F87-3FEA-C14D-B91B-4EE631ED0393}" destId="{D58B85CF-76F8-EF49-B389-05E77C1D9A51}" srcOrd="0" destOrd="0" presId="urn:microsoft.com/office/officeart/2005/8/layout/target2"/>
    <dgm:cxn modelId="{09295083-652E-824E-A276-0E1ACA3FB27B}" srcId="{56C63E33-FAEE-D447-B784-DB81D709F744}" destId="{479FCF76-7386-2549-8E38-79111E46272D}" srcOrd="2" destOrd="0" parTransId="{7B485885-FD91-A947-A4B8-20AE589ECED5}" sibTransId="{008910C5-DDDA-E744-9A6B-5E3DC5E8F3B9}"/>
    <dgm:cxn modelId="{4B823A36-78A6-0640-B732-8CD5F9FE2B23}" type="presOf" srcId="{AAFD26F6-33AC-6548-8B9B-22595F7FCE69}" destId="{640B35E2-B88E-0F44-A33A-4561A3BEE83E}" srcOrd="0" destOrd="0" presId="urn:microsoft.com/office/officeart/2005/8/layout/target2"/>
    <dgm:cxn modelId="{3616BE58-7E60-614C-B639-EBFA694F39EF}" srcId="{259BFD29-65D6-9349-A429-7495930B9E0F}" destId="{63BDC682-603E-314A-82A9-A0CDF0A62C46}" srcOrd="0" destOrd="0" parTransId="{55077830-E5AB-E645-AFCF-FBACDE85D6CA}" sibTransId="{3DC8BC58-B624-3545-862C-5B9B89E84401}"/>
    <dgm:cxn modelId="{F83FF7BC-D510-BF42-8033-58AB08B4ADFB}" type="presOf" srcId="{FDBA2FB2-B3B6-C042-93BD-C889F26EB092}" destId="{995FC411-8136-7B45-B58F-BCA2363852CD}" srcOrd="0" destOrd="0" presId="urn:microsoft.com/office/officeart/2005/8/layout/target2"/>
    <dgm:cxn modelId="{98DA9169-AE15-5F41-AC63-51EDEFBCC55A}" srcId="{AAFD26F6-33AC-6548-8B9B-22595F7FCE69}" destId="{F355AF35-325C-C143-B0C9-0D70EA2CFE76}" srcOrd="0" destOrd="0" parTransId="{E712AFB9-B55F-5D4E-9F45-9307A3F4E088}" sibTransId="{AA0477FE-DBB5-AA4F-9632-60EFE3DE6531}"/>
    <dgm:cxn modelId="{288C03B9-9FAE-E246-8D55-752D262C2EEB}" type="presOf" srcId="{14A1B929-E2B0-3041-A157-E52F6C1B5D57}" destId="{977C2C10-898E-354E-9223-413F6C64B98F}" srcOrd="0" destOrd="0" presId="urn:microsoft.com/office/officeart/2005/8/layout/target2"/>
    <dgm:cxn modelId="{4F769574-6658-EB41-8476-77B035E50775}" srcId="{56C63E33-FAEE-D447-B784-DB81D709F744}" destId="{4AB9D802-DBC2-F743-B89A-274D69752806}" srcOrd="4" destOrd="0" parTransId="{24058F9A-62CA-264D-B967-726C5BC9DF78}" sibTransId="{D828B82D-1876-5848-9596-171A9AFF29D6}"/>
    <dgm:cxn modelId="{5769AE8E-ED8F-5045-9CC3-F405FB7CEB28}" type="presOf" srcId="{7B7C87EA-179A-7E43-A22E-C1E6F10AFA5B}" destId="{8C5D7581-C8F3-6144-BBA5-E3830BBEC56A}" srcOrd="0" destOrd="0" presId="urn:microsoft.com/office/officeart/2005/8/layout/target2"/>
    <dgm:cxn modelId="{F5558298-B906-F64B-B95F-B7D61095337D}" type="presOf" srcId="{C29A0A76-9ABC-2A45-99CE-1F6B6324E6E6}" destId="{E61E5E94-86F5-234E-92C6-5A34A4DA0506}" srcOrd="0" destOrd="0" presId="urn:microsoft.com/office/officeart/2005/8/layout/target2"/>
    <dgm:cxn modelId="{AE97F743-35F7-8E47-914B-DA16D074F07C}" srcId="{63BDC682-603E-314A-82A9-A0CDF0A62C46}" destId="{FDBA2FB2-B3B6-C042-93BD-C889F26EB092}" srcOrd="2" destOrd="0" parTransId="{22A90419-6440-3C45-9E7B-98C647757E45}" sibTransId="{C1E4C3BE-A1F9-8849-96DB-062F3EF77C26}"/>
    <dgm:cxn modelId="{D38E2584-64F2-4A4A-A354-9D592258253A}" srcId="{63BDC682-603E-314A-82A9-A0CDF0A62C46}" destId="{8300EE24-5BA2-644C-9567-867C1CB335F6}" srcOrd="4" destOrd="0" parTransId="{F20EE9A3-D074-BE4E-AE52-BDE855C91960}" sibTransId="{F0E53EAD-6D30-BB43-AF69-B03125EFC1C5}"/>
    <dgm:cxn modelId="{61F621EC-376C-5B4C-A9B1-26085E089FBA}" type="presOf" srcId="{B6576F0F-9E0C-1645-B1D6-F023D7C2A45F}" destId="{1770602C-DA6E-3147-A512-3AAEE1986E2D}" srcOrd="0" destOrd="0" presId="urn:microsoft.com/office/officeart/2005/8/layout/target2"/>
    <dgm:cxn modelId="{9DCA50A1-A2C4-AB44-8F61-ED73D1F9DBFB}" srcId="{259BFD29-65D6-9349-A429-7495930B9E0F}" destId="{56C63E33-FAEE-D447-B784-DB81D709F744}" srcOrd="1" destOrd="0" parTransId="{D3AAC8D2-B64C-7840-A922-E612AAC54A39}" sibTransId="{D215A449-51DC-614F-BB28-9D60D732DA5B}"/>
    <dgm:cxn modelId="{26E35A34-FF8E-1D41-9400-34D066CBC9D1}" srcId="{AAFD26F6-33AC-6548-8B9B-22595F7FCE69}" destId="{FA8ADF89-FB1E-2542-A052-B8D84AD22DFA}" srcOrd="2" destOrd="0" parTransId="{0056E075-018E-A941-96CD-6D1ADC9BA0E6}" sibTransId="{B7C3155F-A0E2-4A4F-AC53-B1DA8638541D}"/>
    <dgm:cxn modelId="{C34597BE-291F-D043-BE19-B37248139A5B}" type="presOf" srcId="{5EC8F994-1745-6B42-984A-F690E82B6588}" destId="{29B472CA-3880-0044-A7D0-2318B2D0984C}" srcOrd="0" destOrd="0" presId="urn:microsoft.com/office/officeart/2005/8/layout/target2"/>
    <dgm:cxn modelId="{D359ABAF-1F1B-174F-A0DC-0E2D3D788574}" type="presOf" srcId="{56C63E33-FAEE-D447-B784-DB81D709F744}" destId="{BDB0C96F-92FB-DC4D-88A6-9968B9F01095}" srcOrd="0" destOrd="0" presId="urn:microsoft.com/office/officeart/2005/8/layout/target2"/>
    <dgm:cxn modelId="{74624BDC-34A0-CF45-8E07-A413F10A5641}" srcId="{63BDC682-603E-314A-82A9-A0CDF0A62C46}" destId="{14A1B929-E2B0-3041-A157-E52F6C1B5D57}" srcOrd="1" destOrd="0" parTransId="{B00B3E04-8723-0C46-97D8-49C1F372BD3A}" sibTransId="{97D7106F-8E36-FD4E-A07F-3735DBED3696}"/>
    <dgm:cxn modelId="{3001F74D-6693-9247-8CB6-8F23AE17615A}" type="presOf" srcId="{63BDC682-603E-314A-82A9-A0CDF0A62C46}" destId="{52175569-D129-4044-8D7B-5E101CFAEE12}" srcOrd="0" destOrd="0" presId="urn:microsoft.com/office/officeart/2005/8/layout/target2"/>
    <dgm:cxn modelId="{28BB5E4D-C59D-014A-869F-C4A8D30D3E02}" srcId="{56C63E33-FAEE-D447-B784-DB81D709F744}" destId="{ED923817-451E-4744-8969-EC65556743B3}" srcOrd="3" destOrd="0" parTransId="{C908C19A-08D9-C948-B78B-2D8486F19CAA}" sibTransId="{E0D9E566-CB33-D24A-AEAF-5EE4AB7B3BA4}"/>
    <dgm:cxn modelId="{11AA592D-5C67-C241-87CF-188BAAD86EF6}" type="presOf" srcId="{3A3D7C20-6A58-364B-AF9C-3BD7EBB98625}" destId="{93DC2A3D-4D15-E84E-876E-5CF557AE5380}" srcOrd="0" destOrd="0" presId="urn:microsoft.com/office/officeart/2005/8/layout/target2"/>
    <dgm:cxn modelId="{6C3AB3E4-ADDA-1A4F-82AA-8C407EF337ED}" srcId="{56C63E33-FAEE-D447-B784-DB81D709F744}" destId="{7B7C87EA-179A-7E43-A22E-C1E6F10AFA5B}" srcOrd="1" destOrd="0" parTransId="{18CF8EDA-A59D-D141-B8F2-B32B94D74285}" sibTransId="{5AAFADAA-3CE8-A046-A696-4260543C7062}"/>
    <dgm:cxn modelId="{F0CED392-B9F0-5943-8D7F-AFC4EE1734EE}" type="presOf" srcId="{F355AF35-325C-C143-B0C9-0D70EA2CFE76}" destId="{99D03B70-44B9-254A-9702-A674C2E9AB34}" srcOrd="0" destOrd="0" presId="urn:microsoft.com/office/officeart/2005/8/layout/target2"/>
    <dgm:cxn modelId="{B914E170-2736-9243-BFE9-B4923B2347E9}" type="presParOf" srcId="{4A5404DF-9DA8-1240-AD18-D9A51BB9B5C6}" destId="{54C83420-4475-3049-8FB0-CD807C99F351}" srcOrd="0" destOrd="0" presId="urn:microsoft.com/office/officeart/2005/8/layout/target2"/>
    <dgm:cxn modelId="{F5D56D7C-2845-5C4A-9100-497DF74EF0B9}" type="presParOf" srcId="{54C83420-4475-3049-8FB0-CD807C99F351}" destId="{52175569-D129-4044-8D7B-5E101CFAEE12}" srcOrd="0" destOrd="0" presId="urn:microsoft.com/office/officeart/2005/8/layout/target2"/>
    <dgm:cxn modelId="{E1523D4C-5A39-8D44-B170-2B5D3F1F7618}" type="presParOf" srcId="{54C83420-4475-3049-8FB0-CD807C99F351}" destId="{EFB80BA4-8DF7-424F-B125-BB0DB5954B70}" srcOrd="1" destOrd="0" presId="urn:microsoft.com/office/officeart/2005/8/layout/target2"/>
    <dgm:cxn modelId="{5DDD5EFA-6447-FA44-B2FB-10EF085B9234}" type="presParOf" srcId="{EFB80BA4-8DF7-424F-B125-BB0DB5954B70}" destId="{29B472CA-3880-0044-A7D0-2318B2D0984C}" srcOrd="0" destOrd="0" presId="urn:microsoft.com/office/officeart/2005/8/layout/target2"/>
    <dgm:cxn modelId="{D3BD5447-4221-F449-AEAE-404A09F2D10F}" type="presParOf" srcId="{EFB80BA4-8DF7-424F-B125-BB0DB5954B70}" destId="{ED0F3FCC-ABBD-7C4B-B2CB-812256A238A0}" srcOrd="1" destOrd="0" presId="urn:microsoft.com/office/officeart/2005/8/layout/target2"/>
    <dgm:cxn modelId="{EE4EC8C1-ED22-B740-8384-CBCF3CAD3DCE}" type="presParOf" srcId="{EFB80BA4-8DF7-424F-B125-BB0DB5954B70}" destId="{977C2C10-898E-354E-9223-413F6C64B98F}" srcOrd="2" destOrd="0" presId="urn:microsoft.com/office/officeart/2005/8/layout/target2"/>
    <dgm:cxn modelId="{D1983D06-2209-D742-B75A-962E43770FB9}" type="presParOf" srcId="{EFB80BA4-8DF7-424F-B125-BB0DB5954B70}" destId="{B9DCE3E9-1042-C448-A154-D7CECF93B40F}" srcOrd="3" destOrd="0" presId="urn:microsoft.com/office/officeart/2005/8/layout/target2"/>
    <dgm:cxn modelId="{24BABC04-940C-DE4E-8C1D-3C0362DF4676}" type="presParOf" srcId="{EFB80BA4-8DF7-424F-B125-BB0DB5954B70}" destId="{995FC411-8136-7B45-B58F-BCA2363852CD}" srcOrd="4" destOrd="0" presId="urn:microsoft.com/office/officeart/2005/8/layout/target2"/>
    <dgm:cxn modelId="{3E810B26-2FD1-4E43-B2A4-B8E4D743B4AF}" type="presParOf" srcId="{EFB80BA4-8DF7-424F-B125-BB0DB5954B70}" destId="{52FD36B2-6FDE-C04E-852B-C0BE15F2D857}" srcOrd="5" destOrd="0" presId="urn:microsoft.com/office/officeart/2005/8/layout/target2"/>
    <dgm:cxn modelId="{439DBFFA-A6FD-FC4C-B2FE-8793CC398E4B}" type="presParOf" srcId="{EFB80BA4-8DF7-424F-B125-BB0DB5954B70}" destId="{1770602C-DA6E-3147-A512-3AAEE1986E2D}" srcOrd="6" destOrd="0" presId="urn:microsoft.com/office/officeart/2005/8/layout/target2"/>
    <dgm:cxn modelId="{FABA0099-EB21-FD4F-87A4-B2EFB85E0D45}" type="presParOf" srcId="{EFB80BA4-8DF7-424F-B125-BB0DB5954B70}" destId="{F6A02039-0C20-324A-9796-50A2B0CFD89D}" srcOrd="7" destOrd="0" presId="urn:microsoft.com/office/officeart/2005/8/layout/target2"/>
    <dgm:cxn modelId="{F53E0766-B6BF-FE42-B3EE-A39AD65A8B64}" type="presParOf" srcId="{EFB80BA4-8DF7-424F-B125-BB0DB5954B70}" destId="{3A68D4B7-40FD-0A49-BC14-0A6A468B33DE}" srcOrd="8" destOrd="0" presId="urn:microsoft.com/office/officeart/2005/8/layout/target2"/>
    <dgm:cxn modelId="{A314FCF4-5C64-0141-829D-2E374A9F8480}" type="presParOf" srcId="{EFB80BA4-8DF7-424F-B125-BB0DB5954B70}" destId="{15DCB945-30A5-974B-93ED-490AE6397C5F}" srcOrd="9" destOrd="0" presId="urn:microsoft.com/office/officeart/2005/8/layout/target2"/>
    <dgm:cxn modelId="{1F679A5A-89A2-5A43-933B-4DBC1275F8AD}" type="presParOf" srcId="{EFB80BA4-8DF7-424F-B125-BB0DB5954B70}" destId="{D58B85CF-76F8-EF49-B389-05E77C1D9A51}" srcOrd="10" destOrd="0" presId="urn:microsoft.com/office/officeart/2005/8/layout/target2"/>
    <dgm:cxn modelId="{36C87007-7E8F-F14E-BC9D-7C9B075EB471}" type="presParOf" srcId="{EFB80BA4-8DF7-424F-B125-BB0DB5954B70}" destId="{7F2462A8-00C5-364D-8653-0D7A9763163A}" srcOrd="11" destOrd="0" presId="urn:microsoft.com/office/officeart/2005/8/layout/target2"/>
    <dgm:cxn modelId="{349216B2-5AD9-E542-A919-E2B3B908CB37}" type="presParOf" srcId="{EFB80BA4-8DF7-424F-B125-BB0DB5954B70}" destId="{93DC2A3D-4D15-E84E-876E-5CF557AE5380}" srcOrd="12" destOrd="0" presId="urn:microsoft.com/office/officeart/2005/8/layout/target2"/>
    <dgm:cxn modelId="{27B2B2E5-5A32-7D40-B4F5-3C908061C81E}" type="presParOf" srcId="{4A5404DF-9DA8-1240-AD18-D9A51BB9B5C6}" destId="{DD35D9BE-7932-374A-8BBD-C1DBB98943BE}" srcOrd="1" destOrd="0" presId="urn:microsoft.com/office/officeart/2005/8/layout/target2"/>
    <dgm:cxn modelId="{6612BF7A-6778-CE4F-A8F8-2DB3AB5212D2}" type="presParOf" srcId="{DD35D9BE-7932-374A-8BBD-C1DBB98943BE}" destId="{BDB0C96F-92FB-DC4D-88A6-9968B9F01095}" srcOrd="0" destOrd="0" presId="urn:microsoft.com/office/officeart/2005/8/layout/target2"/>
    <dgm:cxn modelId="{FA4F5672-E371-FE44-8F17-61966BA21B2B}" type="presParOf" srcId="{DD35D9BE-7932-374A-8BBD-C1DBB98943BE}" destId="{42D7EF92-29B6-6E4F-99FF-83B7895EBBE3}" srcOrd="1" destOrd="0" presId="urn:microsoft.com/office/officeart/2005/8/layout/target2"/>
    <dgm:cxn modelId="{02EF8C0F-58C5-954F-A9B1-257BE2AC36CB}" type="presParOf" srcId="{42D7EF92-29B6-6E4F-99FF-83B7895EBBE3}" destId="{E61E5E94-86F5-234E-92C6-5A34A4DA0506}" srcOrd="0" destOrd="0" presId="urn:microsoft.com/office/officeart/2005/8/layout/target2"/>
    <dgm:cxn modelId="{15093117-CAA8-954C-B1C4-B04E80E35FAD}" type="presParOf" srcId="{42D7EF92-29B6-6E4F-99FF-83B7895EBBE3}" destId="{32CAD4FC-7706-D845-A0D2-BAFB30EA526C}" srcOrd="1" destOrd="0" presId="urn:microsoft.com/office/officeart/2005/8/layout/target2"/>
    <dgm:cxn modelId="{4685289D-7E8C-8F4C-A6E5-1605760C5684}" type="presParOf" srcId="{42D7EF92-29B6-6E4F-99FF-83B7895EBBE3}" destId="{8C5D7581-C8F3-6144-BBA5-E3830BBEC56A}" srcOrd="2" destOrd="0" presId="urn:microsoft.com/office/officeart/2005/8/layout/target2"/>
    <dgm:cxn modelId="{B2FFF9F5-EA99-6448-A110-222339269D9A}" type="presParOf" srcId="{42D7EF92-29B6-6E4F-99FF-83B7895EBBE3}" destId="{579E20EB-E39E-5E42-8851-F4C08E8DC5B7}" srcOrd="3" destOrd="0" presId="urn:microsoft.com/office/officeart/2005/8/layout/target2"/>
    <dgm:cxn modelId="{A2594083-8B8E-CD44-9B6B-C6B8C19D8D34}" type="presParOf" srcId="{42D7EF92-29B6-6E4F-99FF-83B7895EBBE3}" destId="{5D3B4976-F911-0A45-9EF0-4CA01D5976D8}" srcOrd="4" destOrd="0" presId="urn:microsoft.com/office/officeart/2005/8/layout/target2"/>
    <dgm:cxn modelId="{CA18EE1A-7A0B-1F47-B883-E29BD4EAC263}" type="presParOf" srcId="{42D7EF92-29B6-6E4F-99FF-83B7895EBBE3}" destId="{4C40946E-2397-C44A-A83C-FD209997650C}" srcOrd="5" destOrd="0" presId="urn:microsoft.com/office/officeart/2005/8/layout/target2"/>
    <dgm:cxn modelId="{6D57E4D3-BDFA-BF43-8C94-564144DF9A79}" type="presParOf" srcId="{42D7EF92-29B6-6E4F-99FF-83B7895EBBE3}" destId="{97383BD4-48E8-4C46-A28F-AA187FAFAC20}" srcOrd="6" destOrd="0" presId="urn:microsoft.com/office/officeart/2005/8/layout/target2"/>
    <dgm:cxn modelId="{0668F9B8-D62B-2346-BB9B-C2DBE4B43534}" type="presParOf" srcId="{42D7EF92-29B6-6E4F-99FF-83B7895EBBE3}" destId="{5E742802-3236-6A44-B203-82EFAA7132E2}" srcOrd="7" destOrd="0" presId="urn:microsoft.com/office/officeart/2005/8/layout/target2"/>
    <dgm:cxn modelId="{BE659895-5D33-4B46-B36C-42049C17714B}" type="presParOf" srcId="{42D7EF92-29B6-6E4F-99FF-83B7895EBBE3}" destId="{2D07A054-B239-BB49-BF54-1FC66714CB69}" srcOrd="8" destOrd="0" presId="urn:microsoft.com/office/officeart/2005/8/layout/target2"/>
    <dgm:cxn modelId="{3C479000-36FD-2C44-9185-248D30B64EAB}" type="presParOf" srcId="{4A5404DF-9DA8-1240-AD18-D9A51BB9B5C6}" destId="{4BA01A10-4E33-A044-A45D-274B134E08F0}" srcOrd="2" destOrd="0" presId="urn:microsoft.com/office/officeart/2005/8/layout/target2"/>
    <dgm:cxn modelId="{FE45BF15-9162-2047-BE70-C94771CCA1FB}" type="presParOf" srcId="{4BA01A10-4E33-A044-A45D-274B134E08F0}" destId="{640B35E2-B88E-0F44-A33A-4561A3BEE83E}" srcOrd="0" destOrd="0" presId="urn:microsoft.com/office/officeart/2005/8/layout/target2"/>
    <dgm:cxn modelId="{3F5F13D9-3589-904E-BD55-B976CE464D75}" type="presParOf" srcId="{4BA01A10-4E33-A044-A45D-274B134E08F0}" destId="{F55FA4AA-8AAE-914A-A983-4B25A42AC6F0}" srcOrd="1" destOrd="0" presId="urn:microsoft.com/office/officeart/2005/8/layout/target2"/>
    <dgm:cxn modelId="{466CAE06-EFA0-4845-A72F-D9F55D44E151}" type="presParOf" srcId="{F55FA4AA-8AAE-914A-A983-4B25A42AC6F0}" destId="{99D03B70-44B9-254A-9702-A674C2E9AB34}" srcOrd="0" destOrd="0" presId="urn:microsoft.com/office/officeart/2005/8/layout/target2"/>
    <dgm:cxn modelId="{A4413B01-B2FF-274A-9B8B-EF757EF0D7A0}" type="presParOf" srcId="{F55FA4AA-8AAE-914A-A983-4B25A42AC6F0}" destId="{B70ACD00-60DB-604F-80DA-A81A00B53381}" srcOrd="1" destOrd="0" presId="urn:microsoft.com/office/officeart/2005/8/layout/target2"/>
    <dgm:cxn modelId="{54B40641-33EF-C943-8AA7-F97EE46279D6}" type="presParOf" srcId="{F55FA4AA-8AAE-914A-A983-4B25A42AC6F0}" destId="{0CE1E47B-295A-204F-85DC-A2C0A17E4249}" srcOrd="2" destOrd="0" presId="urn:microsoft.com/office/officeart/2005/8/layout/target2"/>
    <dgm:cxn modelId="{FB2C1A93-58C0-B047-AE60-AAA3F90E6B0B}" type="presParOf" srcId="{F55FA4AA-8AAE-914A-A983-4B25A42AC6F0}" destId="{4F042689-621E-D944-9451-7495D52C64FD}" srcOrd="3" destOrd="0" presId="urn:microsoft.com/office/officeart/2005/8/layout/target2"/>
    <dgm:cxn modelId="{739870E9-2F2D-1144-8CBA-AA41DBDB6F7E}" type="presParOf" srcId="{F55FA4AA-8AAE-914A-A983-4B25A42AC6F0}" destId="{0DA414B9-2B99-124B-9778-3AE7C6DB2283}" srcOrd="4"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94E0B6B-ED56-8A40-B218-CFB637ED6626}" type="doc">
      <dgm:prSet loTypeId="urn:microsoft.com/office/officeart/2005/8/layout/vList5" loCatId="" qsTypeId="urn:microsoft.com/office/officeart/2005/8/quickstyle/simple4" qsCatId="simple" csTypeId="urn:microsoft.com/office/officeart/2005/8/colors/accent6_2" csCatId="accent6" phldr="1"/>
      <dgm:spPr/>
      <dgm:t>
        <a:bodyPr/>
        <a:lstStyle/>
        <a:p>
          <a:endParaRPr lang="en-US"/>
        </a:p>
      </dgm:t>
    </dgm:pt>
    <dgm:pt modelId="{F75D9B4D-6A1F-A94C-ADD5-50FD58A04A35}">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Service Requests</a:t>
          </a:r>
          <a:endParaRPr lang="en-US" dirty="0"/>
        </a:p>
      </dgm:t>
    </dgm:pt>
    <dgm:pt modelId="{ED2E8602-5187-344A-950E-2B0601ECB466}" type="parTrans" cxnId="{8B1F72D5-8120-B147-A6A8-82859A10C18C}">
      <dgm:prSet/>
      <dgm:spPr/>
      <dgm:t>
        <a:bodyPr/>
        <a:lstStyle/>
        <a:p>
          <a:endParaRPr lang="en-US"/>
        </a:p>
      </dgm:t>
    </dgm:pt>
    <dgm:pt modelId="{95D1D07E-5BA7-DD44-8471-16F4BD7F35C6}" type="sibTrans" cxnId="{8B1F72D5-8120-B147-A6A8-82859A10C18C}">
      <dgm:prSet/>
      <dgm:spPr/>
      <dgm:t>
        <a:bodyPr/>
        <a:lstStyle/>
        <a:p>
          <a:endParaRPr lang="en-US"/>
        </a:p>
      </dgm:t>
    </dgm:pt>
    <dgm:pt modelId="{EA91A1C6-6519-9841-8BBA-4FF11B63D897}">
      <dgm:prSet phldrT="[Text]"/>
      <dgm:spPr/>
      <dgm:t>
        <a:bodyPr/>
        <a:lstStyle/>
        <a:p>
          <a:r>
            <a:rPr lang="en-US" dirty="0" err="1" smtClean="0"/>
            <a:t>Hystrix</a:t>
          </a:r>
          <a:r>
            <a:rPr lang="en-US" dirty="0" smtClean="0"/>
            <a:t>/Turbine – dependencies and real-time status</a:t>
          </a:r>
          <a:endParaRPr lang="en-US" dirty="0"/>
        </a:p>
      </dgm:t>
    </dgm:pt>
    <dgm:pt modelId="{5A2BA6A6-D1EE-2246-8230-40A13D1791F3}" type="parTrans" cxnId="{D181909A-9A20-324F-8126-03E71D9850C1}">
      <dgm:prSet/>
      <dgm:spPr/>
      <dgm:t>
        <a:bodyPr/>
        <a:lstStyle/>
        <a:p>
          <a:endParaRPr lang="en-US"/>
        </a:p>
      </dgm:t>
    </dgm:pt>
    <dgm:pt modelId="{26D1DA5B-289E-5145-8782-BEEA02CD442E}" type="sibTrans" cxnId="{D181909A-9A20-324F-8126-03E71D9850C1}">
      <dgm:prSet/>
      <dgm:spPr/>
      <dgm:t>
        <a:bodyPr/>
        <a:lstStyle/>
        <a:p>
          <a:endParaRPr lang="en-US"/>
        </a:p>
      </dgm:t>
    </dgm:pt>
    <dgm:pt modelId="{68092324-6850-8642-B7D9-54AF966097B1}">
      <dgm:prSet phldrT="[Text]"/>
      <dgm:spPr/>
      <dgm:t>
        <a:bodyPr/>
        <a:lstStyle/>
        <a:p>
          <a:r>
            <a:rPr lang="en-US" dirty="0" smtClean="0"/>
            <a:t>Ribbon and Feign - REST Clients for outbound calls</a:t>
          </a:r>
          <a:endParaRPr lang="en-US" dirty="0"/>
        </a:p>
      </dgm:t>
    </dgm:pt>
    <dgm:pt modelId="{BA0D198C-15C4-7E47-B962-440A22F3CF16}" type="parTrans" cxnId="{344E72D1-AE95-0E44-9FFF-691A10884E00}">
      <dgm:prSet/>
      <dgm:spPr/>
      <dgm:t>
        <a:bodyPr/>
        <a:lstStyle/>
        <a:p>
          <a:endParaRPr lang="en-US"/>
        </a:p>
      </dgm:t>
    </dgm:pt>
    <dgm:pt modelId="{132B9960-059A-624E-B3F0-153FEEE11E50}" type="sibTrans" cxnId="{344E72D1-AE95-0E44-9FFF-691A10884E00}">
      <dgm:prSet/>
      <dgm:spPr/>
      <dgm:t>
        <a:bodyPr/>
        <a:lstStyle/>
        <a:p>
          <a:endParaRPr lang="en-US"/>
        </a:p>
      </dgm:t>
    </dgm:pt>
    <dgm:pt modelId="{086321C4-F3E9-6741-B67E-E29F1A4BA9FC}">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Logging</a:t>
          </a:r>
          <a:endParaRPr lang="en-US" dirty="0"/>
        </a:p>
      </dgm:t>
    </dgm:pt>
    <dgm:pt modelId="{0E0DC052-E3CD-A44A-89DC-F050F3117050}" type="parTrans" cxnId="{42567841-551B-1C46-82F6-44866167AC3F}">
      <dgm:prSet/>
      <dgm:spPr/>
      <dgm:t>
        <a:bodyPr/>
        <a:lstStyle/>
        <a:p>
          <a:endParaRPr lang="en-US"/>
        </a:p>
      </dgm:t>
    </dgm:pt>
    <dgm:pt modelId="{6757BDC3-4928-0344-A8CC-BEE31942EEA1}" type="sibTrans" cxnId="{42567841-551B-1C46-82F6-44866167AC3F}">
      <dgm:prSet/>
      <dgm:spPr/>
      <dgm:t>
        <a:bodyPr/>
        <a:lstStyle/>
        <a:p>
          <a:endParaRPr lang="en-US"/>
        </a:p>
      </dgm:t>
    </dgm:pt>
    <dgm:pt modelId="{5CB9EF7F-6746-8049-BF91-2193D09D6474}">
      <dgm:prSet phldrT="[Text]"/>
      <dgm:spPr/>
      <dgm:t>
        <a:bodyPr/>
        <a:lstStyle/>
        <a:p>
          <a:r>
            <a:rPr lang="en-US" dirty="0" smtClean="0"/>
            <a:t>Blitz4j – non-blocking logging</a:t>
          </a:r>
          <a:endParaRPr lang="en-US" dirty="0"/>
        </a:p>
      </dgm:t>
    </dgm:pt>
    <dgm:pt modelId="{42DBCF6E-90FA-614F-A8E3-3CDFD3436F80}" type="parTrans" cxnId="{D7F58245-86A2-244A-939D-5BBFE77BD7A8}">
      <dgm:prSet/>
      <dgm:spPr/>
      <dgm:t>
        <a:bodyPr/>
        <a:lstStyle/>
        <a:p>
          <a:endParaRPr lang="en-US"/>
        </a:p>
      </dgm:t>
    </dgm:pt>
    <dgm:pt modelId="{D78F8F0E-1DB1-3D40-8F9C-D664F037719A}" type="sibTrans" cxnId="{D7F58245-86A2-244A-939D-5BBFE77BD7A8}">
      <dgm:prSet/>
      <dgm:spPr/>
      <dgm:t>
        <a:bodyPr/>
        <a:lstStyle/>
        <a:p>
          <a:endParaRPr lang="en-US"/>
        </a:p>
      </dgm:t>
    </dgm:pt>
    <dgm:pt modelId="{F26B47D4-8625-A64E-8CB4-3D119467A5E5}">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Initialization</a:t>
          </a:r>
          <a:endParaRPr lang="en-US" dirty="0"/>
        </a:p>
      </dgm:t>
    </dgm:pt>
    <dgm:pt modelId="{5ABC0D3D-6B8A-B046-BC2E-A7161B732020}" type="parTrans" cxnId="{7D954FA5-A5E4-F444-971F-2E8586E9E471}">
      <dgm:prSet/>
      <dgm:spPr/>
      <dgm:t>
        <a:bodyPr/>
        <a:lstStyle/>
        <a:p>
          <a:endParaRPr lang="en-US"/>
        </a:p>
      </dgm:t>
    </dgm:pt>
    <dgm:pt modelId="{1B17BA46-5A53-4E47-A982-D38F38509259}" type="sibTrans" cxnId="{7D954FA5-A5E4-F444-971F-2E8586E9E471}">
      <dgm:prSet/>
      <dgm:spPr/>
      <dgm:t>
        <a:bodyPr/>
        <a:lstStyle/>
        <a:p>
          <a:endParaRPr lang="en-US"/>
        </a:p>
      </dgm:t>
    </dgm:pt>
    <dgm:pt modelId="{F9FBA8D3-B36D-B24F-94B5-9429105AFF31}">
      <dgm:prSet phldrT="[Text]"/>
      <dgm:spPr/>
      <dgm:t>
        <a:bodyPr/>
        <a:lstStyle/>
        <a:p>
          <a:r>
            <a:rPr lang="en-US" dirty="0" err="1" smtClean="0"/>
            <a:t>Governator</a:t>
          </a:r>
          <a:r>
            <a:rPr lang="en-US" dirty="0" smtClean="0"/>
            <a:t> – </a:t>
          </a:r>
          <a:r>
            <a:rPr lang="en-US" dirty="0" err="1" smtClean="0"/>
            <a:t>Guice</a:t>
          </a:r>
          <a:r>
            <a:rPr lang="en-US" dirty="0" smtClean="0"/>
            <a:t> based dependency injection</a:t>
          </a:r>
          <a:endParaRPr lang="en-US" dirty="0"/>
        </a:p>
      </dgm:t>
    </dgm:pt>
    <dgm:pt modelId="{1C6789E9-DD57-294C-BB87-CFBE7EE77A00}" type="parTrans" cxnId="{328F8136-B991-1442-877D-EBBC4365281F}">
      <dgm:prSet/>
      <dgm:spPr/>
      <dgm:t>
        <a:bodyPr/>
        <a:lstStyle/>
        <a:p>
          <a:endParaRPr lang="en-US"/>
        </a:p>
      </dgm:t>
    </dgm:pt>
    <dgm:pt modelId="{70A324E5-4429-DA46-94D0-9AA71FFA59CB}" type="sibTrans" cxnId="{328F8136-B991-1442-877D-EBBC4365281F}">
      <dgm:prSet/>
      <dgm:spPr/>
      <dgm:t>
        <a:bodyPr/>
        <a:lstStyle/>
        <a:p>
          <a:endParaRPr lang="en-US"/>
        </a:p>
      </dgm:t>
    </dgm:pt>
    <dgm:pt modelId="{43AC8B20-AEDA-574C-A434-10E2D8545A03}">
      <dgm:prSet phldrT="[Text]"/>
      <dgm:spPr/>
      <dgm:t>
        <a:bodyPr/>
        <a:lstStyle/>
        <a:p>
          <a:r>
            <a:rPr lang="en-US" dirty="0" err="1" smtClean="0"/>
            <a:t>Archaius</a:t>
          </a:r>
          <a:r>
            <a:rPr lang="en-US" dirty="0" smtClean="0"/>
            <a:t> – dynamic configuration properties client</a:t>
          </a:r>
          <a:endParaRPr lang="en-US" dirty="0"/>
        </a:p>
      </dgm:t>
    </dgm:pt>
    <dgm:pt modelId="{F105FF62-A2F4-624F-80BD-0AD5D2E32663}" type="parTrans" cxnId="{A54C6143-C112-BA4A-957D-BB8DA7781D56}">
      <dgm:prSet/>
      <dgm:spPr/>
      <dgm:t>
        <a:bodyPr/>
        <a:lstStyle/>
        <a:p>
          <a:endParaRPr lang="en-US"/>
        </a:p>
      </dgm:t>
    </dgm:pt>
    <dgm:pt modelId="{8F01680C-16BC-3B41-AC85-BA520594B7E2}" type="sibTrans" cxnId="{A54C6143-C112-BA4A-957D-BB8DA7781D56}">
      <dgm:prSet/>
      <dgm:spPr/>
      <dgm:t>
        <a:bodyPr/>
        <a:lstStyle/>
        <a:p>
          <a:endParaRPr lang="en-US"/>
        </a:p>
      </dgm:t>
    </dgm:pt>
    <dgm:pt modelId="{66671E29-0BAF-084F-A7EB-89B36DCCF442}">
      <dgm:prSet phldrT="[Text]"/>
      <dgm:spPr/>
      <dgm:t>
        <a:bodyPr/>
        <a:lstStyle/>
        <a:p>
          <a:r>
            <a:rPr lang="en-US" dirty="0" smtClean="0"/>
            <a:t>Servo – metrics export for </a:t>
          </a:r>
          <a:r>
            <a:rPr lang="en-US" dirty="0" err="1" smtClean="0"/>
            <a:t>autoscaling</a:t>
          </a:r>
          <a:endParaRPr lang="en-US" dirty="0"/>
        </a:p>
      </dgm:t>
    </dgm:pt>
    <dgm:pt modelId="{D3A560CD-F641-3244-AA25-255672439D32}" type="parTrans" cxnId="{2D2F255A-FA0D-C24D-B952-D4F28ADCAF84}">
      <dgm:prSet/>
      <dgm:spPr/>
      <dgm:t>
        <a:bodyPr/>
        <a:lstStyle/>
        <a:p>
          <a:endParaRPr lang="en-US"/>
        </a:p>
      </dgm:t>
    </dgm:pt>
    <dgm:pt modelId="{01BC7357-7281-534D-8E71-C6BE514D0C51}" type="sibTrans" cxnId="{2D2F255A-FA0D-C24D-B952-D4F28ADCAF84}">
      <dgm:prSet/>
      <dgm:spPr/>
      <dgm:t>
        <a:bodyPr/>
        <a:lstStyle/>
        <a:p>
          <a:endParaRPr lang="en-US"/>
        </a:p>
      </dgm:t>
    </dgm:pt>
    <dgm:pt modelId="{9E21CD13-A785-7540-B389-F763B20772A0}">
      <dgm:prSet phldrT="[Text]"/>
      <dgm:spPr/>
      <dgm:t>
        <a:bodyPr/>
        <a:lstStyle/>
        <a:p>
          <a:r>
            <a:rPr lang="en-US" dirty="0" err="1" smtClean="0"/>
            <a:t>Karyon</a:t>
          </a:r>
          <a:r>
            <a:rPr lang="en-US" dirty="0" smtClean="0"/>
            <a:t> - Base Server for inbound requests</a:t>
          </a:r>
          <a:endParaRPr lang="en-US" dirty="0"/>
        </a:p>
      </dgm:t>
    </dgm:pt>
    <dgm:pt modelId="{F9E6FB81-7AE8-0548-87DB-BE832422AE55}" type="parTrans" cxnId="{0476FE9E-80C4-A84B-AAB0-73FF6D2C4546}">
      <dgm:prSet/>
      <dgm:spPr/>
      <dgm:t>
        <a:bodyPr/>
        <a:lstStyle/>
        <a:p>
          <a:endParaRPr lang="en-US"/>
        </a:p>
      </dgm:t>
    </dgm:pt>
    <dgm:pt modelId="{70CD955E-E19B-7A48-B38B-70353705F154}" type="sibTrans" cxnId="{0476FE9E-80C4-A84B-AAB0-73FF6D2C4546}">
      <dgm:prSet/>
      <dgm:spPr/>
      <dgm:t>
        <a:bodyPr/>
        <a:lstStyle/>
        <a:p>
          <a:endParaRPr lang="en-US"/>
        </a:p>
      </dgm:t>
    </dgm:pt>
    <dgm:pt modelId="{B8AC1B21-1C50-944E-9A1E-BC3C9FAE6895}">
      <dgm:prSet phldrT="[Text]"/>
      <dgm:spPr/>
      <dgm:t>
        <a:bodyPr/>
        <a:lstStyle/>
        <a:p>
          <a:r>
            <a:rPr lang="en-US" dirty="0" err="1" smtClean="0"/>
            <a:t>RxJava</a:t>
          </a:r>
          <a:r>
            <a:rPr lang="en-US" dirty="0" smtClean="0"/>
            <a:t> – Reactive pattern</a:t>
          </a:r>
          <a:endParaRPr lang="en-US" dirty="0"/>
        </a:p>
      </dgm:t>
    </dgm:pt>
    <dgm:pt modelId="{7C801AAF-491A-3649-9F91-ACAE679014D0}" type="parTrans" cxnId="{AA7B9F32-6936-EB4A-AEE7-9D2EBD94C0E1}">
      <dgm:prSet/>
      <dgm:spPr/>
      <dgm:t>
        <a:bodyPr/>
        <a:lstStyle/>
        <a:p>
          <a:endParaRPr lang="en-US"/>
        </a:p>
      </dgm:t>
    </dgm:pt>
    <dgm:pt modelId="{48DC91C5-8120-0146-A63D-74B5211DB011}" type="sibTrans" cxnId="{AA7B9F32-6936-EB4A-AEE7-9D2EBD94C0E1}">
      <dgm:prSet/>
      <dgm:spPr/>
      <dgm:t>
        <a:bodyPr/>
        <a:lstStyle/>
        <a:p>
          <a:endParaRPr lang="en-US"/>
        </a:p>
      </dgm:t>
    </dgm:pt>
    <dgm:pt modelId="{A41E83C7-E211-A346-873D-2440B7F4D1B6}">
      <dgm:prSet phldrT="[Text]"/>
      <dgm:spPr/>
      <dgm:t>
        <a:bodyPr/>
        <a:lstStyle/>
        <a:p>
          <a:r>
            <a:rPr lang="en-US" dirty="0" smtClean="0"/>
            <a:t>Atlas – high volume instrumentation</a:t>
          </a:r>
          <a:endParaRPr lang="en-US" dirty="0"/>
        </a:p>
      </dgm:t>
    </dgm:pt>
    <dgm:pt modelId="{87E2A436-4B36-184C-9E20-FEE26ED7A2E0}" type="parTrans" cxnId="{78BE9BF7-439F-6D4E-A556-0581202FF87C}">
      <dgm:prSet/>
      <dgm:spPr/>
      <dgm:t>
        <a:bodyPr/>
        <a:lstStyle/>
        <a:p>
          <a:endParaRPr lang="en-US"/>
        </a:p>
      </dgm:t>
    </dgm:pt>
    <dgm:pt modelId="{01F5BA26-851F-4F41-A1E4-AF6A95B7D991}" type="sibTrans" cxnId="{78BE9BF7-439F-6D4E-A556-0581202FF87C}">
      <dgm:prSet/>
      <dgm:spPr/>
      <dgm:t>
        <a:bodyPr/>
        <a:lstStyle/>
        <a:p>
          <a:endParaRPr lang="en-US"/>
        </a:p>
      </dgm:t>
    </dgm:pt>
    <dgm:pt modelId="{34823329-93E1-4B44-9D39-640A0E95FF21}">
      <dgm:prSet phldrT="[Text]"/>
      <dgm:spPr/>
      <dgm:t>
        <a:bodyPr/>
        <a:lstStyle/>
        <a:p>
          <a:r>
            <a:rPr lang="en-US" dirty="0" smtClean="0"/>
            <a:t>Baked AMI – Tomcat, Apache, your code</a:t>
          </a:r>
          <a:endParaRPr lang="en-US" dirty="0"/>
        </a:p>
      </dgm:t>
    </dgm:pt>
    <dgm:pt modelId="{4FAFE81F-F7A9-4748-835F-9648789A6F1F}" type="parTrans" cxnId="{893E1945-5168-434C-A69E-01D25D115524}">
      <dgm:prSet/>
      <dgm:spPr/>
      <dgm:t>
        <a:bodyPr/>
        <a:lstStyle/>
        <a:p>
          <a:endParaRPr lang="en-US"/>
        </a:p>
      </dgm:t>
    </dgm:pt>
    <dgm:pt modelId="{CC1B4010-BE1C-CD43-BAB7-85AD1FB27980}" type="sibTrans" cxnId="{893E1945-5168-434C-A69E-01D25D115524}">
      <dgm:prSet/>
      <dgm:spPr/>
      <dgm:t>
        <a:bodyPr/>
        <a:lstStyle/>
        <a:p>
          <a:endParaRPr lang="en-US"/>
        </a:p>
      </dgm:t>
    </dgm:pt>
    <dgm:pt modelId="{CA43FD90-951B-9642-ACD3-9143F1D83F4E}">
      <dgm:prSet phldrT="[Text]"/>
      <dgm:spPr/>
      <dgm:t>
        <a:bodyPr/>
        <a:lstStyle/>
        <a:p>
          <a:r>
            <a:rPr lang="en-US" dirty="0" smtClean="0"/>
            <a:t>Eureka - service registration client</a:t>
          </a:r>
          <a:endParaRPr lang="en-US" dirty="0"/>
        </a:p>
      </dgm:t>
    </dgm:pt>
    <dgm:pt modelId="{0680C461-0FF5-584C-BC39-E294B44A8007}" type="parTrans" cxnId="{7A3D5DCF-27C2-FF4D-8B0D-2F0929DDA3EE}">
      <dgm:prSet/>
      <dgm:spPr/>
      <dgm:t>
        <a:bodyPr/>
        <a:lstStyle/>
        <a:p>
          <a:endParaRPr lang="en-US"/>
        </a:p>
      </dgm:t>
    </dgm:pt>
    <dgm:pt modelId="{1921B288-F8BA-DC45-9DE4-86F2B108EBF6}" type="sibTrans" cxnId="{7A3D5DCF-27C2-FF4D-8B0D-2F0929DDA3EE}">
      <dgm:prSet/>
      <dgm:spPr/>
      <dgm:t>
        <a:bodyPr/>
        <a:lstStyle/>
        <a:p>
          <a:endParaRPr lang="en-US"/>
        </a:p>
      </dgm:t>
    </dgm:pt>
    <dgm:pt modelId="{5B8411BD-B3E8-224D-B967-4821B6270A2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Data Access</a:t>
          </a:r>
          <a:endParaRPr lang="en-US" dirty="0"/>
        </a:p>
      </dgm:t>
    </dgm:pt>
    <dgm:pt modelId="{FCC64465-73F1-3C42-8643-23EC5AA58FC7}" type="parTrans" cxnId="{879E8741-F623-2B4D-83ED-00AD1D44F664}">
      <dgm:prSet/>
      <dgm:spPr/>
      <dgm:t>
        <a:bodyPr/>
        <a:lstStyle/>
        <a:p>
          <a:endParaRPr lang="en-US"/>
        </a:p>
      </dgm:t>
    </dgm:pt>
    <dgm:pt modelId="{C39BA68B-D648-4C47-A649-76631C6013E2}" type="sibTrans" cxnId="{879E8741-F623-2B4D-83ED-00AD1D44F664}">
      <dgm:prSet/>
      <dgm:spPr/>
      <dgm:t>
        <a:bodyPr/>
        <a:lstStyle/>
        <a:p>
          <a:endParaRPr lang="en-US"/>
        </a:p>
      </dgm:t>
    </dgm:pt>
    <dgm:pt modelId="{3B71C31F-6C77-F44C-B96E-26B74D83D2E5}">
      <dgm:prSet phldrT="[Text]"/>
      <dgm:spPr/>
      <dgm:t>
        <a:bodyPr/>
        <a:lstStyle/>
        <a:p>
          <a:r>
            <a:rPr lang="en-US" dirty="0" err="1" smtClean="0"/>
            <a:t>Astyanax</a:t>
          </a:r>
          <a:r>
            <a:rPr lang="en-US" dirty="0" smtClean="0"/>
            <a:t> – Cassandra client and pattern library</a:t>
          </a:r>
          <a:endParaRPr lang="en-US" dirty="0"/>
        </a:p>
      </dgm:t>
    </dgm:pt>
    <dgm:pt modelId="{2FB68CEA-1F2E-B646-B1AB-575442B22097}" type="parTrans" cxnId="{F9E5EF1A-78E5-9D41-83F8-AD00E603E039}">
      <dgm:prSet/>
      <dgm:spPr/>
      <dgm:t>
        <a:bodyPr/>
        <a:lstStyle/>
        <a:p>
          <a:endParaRPr lang="en-US"/>
        </a:p>
      </dgm:t>
    </dgm:pt>
    <dgm:pt modelId="{7FFC9E31-D7CF-504D-BFF5-C755FAAFBF13}" type="sibTrans" cxnId="{F9E5EF1A-78E5-9D41-83F8-AD00E603E039}">
      <dgm:prSet/>
      <dgm:spPr/>
      <dgm:t>
        <a:bodyPr/>
        <a:lstStyle/>
        <a:p>
          <a:endParaRPr lang="en-US"/>
        </a:p>
      </dgm:t>
    </dgm:pt>
    <dgm:pt modelId="{3CA7A6C1-4F8B-BF47-AE15-2B129E446168}">
      <dgm:prSet phldrT="[Text]"/>
      <dgm:spPr/>
      <dgm:t>
        <a:bodyPr/>
        <a:lstStyle/>
        <a:p>
          <a:r>
            <a:rPr lang="en-US" dirty="0" err="1" smtClean="0"/>
            <a:t>Evcache</a:t>
          </a:r>
          <a:r>
            <a:rPr lang="en-US" dirty="0" smtClean="0"/>
            <a:t> – Zone aware </a:t>
          </a:r>
          <a:r>
            <a:rPr lang="en-US" dirty="0" err="1" smtClean="0"/>
            <a:t>Memcached</a:t>
          </a:r>
          <a:r>
            <a:rPr lang="en-US" dirty="0" smtClean="0"/>
            <a:t> client</a:t>
          </a:r>
          <a:endParaRPr lang="en-US" dirty="0"/>
        </a:p>
      </dgm:t>
    </dgm:pt>
    <dgm:pt modelId="{BAD000EC-D986-124A-A53D-04FFE158EF7B}" type="parTrans" cxnId="{B4CFB901-C6AE-F040-964D-A5CE47C86F54}">
      <dgm:prSet/>
      <dgm:spPr/>
      <dgm:t>
        <a:bodyPr/>
        <a:lstStyle/>
        <a:p>
          <a:endParaRPr lang="en-US"/>
        </a:p>
      </dgm:t>
    </dgm:pt>
    <dgm:pt modelId="{98475B18-1BEC-8E42-91C3-BFF7D81C4282}" type="sibTrans" cxnId="{B4CFB901-C6AE-F040-964D-A5CE47C86F54}">
      <dgm:prSet/>
      <dgm:spPr/>
      <dgm:t>
        <a:bodyPr/>
        <a:lstStyle/>
        <a:p>
          <a:endParaRPr lang="en-US"/>
        </a:p>
      </dgm:t>
    </dgm:pt>
    <dgm:pt modelId="{BA2F9443-F2B0-804D-AD1A-16F9556F922D}">
      <dgm:prSet phldrT="[Text]"/>
      <dgm:spPr/>
      <dgm:t>
        <a:bodyPr/>
        <a:lstStyle/>
        <a:p>
          <a:r>
            <a:rPr lang="en-US" dirty="0" smtClean="0"/>
            <a:t>Curator – Zookeeper patterns</a:t>
          </a:r>
          <a:endParaRPr lang="en-US" dirty="0"/>
        </a:p>
      </dgm:t>
    </dgm:pt>
    <dgm:pt modelId="{138CCCA3-1686-F74E-8764-F3D99CB2EEB4}" type="parTrans" cxnId="{0270F2B4-93A1-5E47-8E5C-639CB317BDB4}">
      <dgm:prSet/>
      <dgm:spPr/>
      <dgm:t>
        <a:bodyPr/>
        <a:lstStyle/>
        <a:p>
          <a:endParaRPr lang="en-US"/>
        </a:p>
      </dgm:t>
    </dgm:pt>
    <dgm:pt modelId="{92F51B01-C6C3-B648-B999-2C9C0F345CFA}" type="sibTrans" cxnId="{0270F2B4-93A1-5E47-8E5C-639CB317BDB4}">
      <dgm:prSet/>
      <dgm:spPr/>
      <dgm:t>
        <a:bodyPr/>
        <a:lstStyle/>
        <a:p>
          <a:endParaRPr lang="en-US"/>
        </a:p>
      </dgm:t>
    </dgm:pt>
    <dgm:pt modelId="{E98F6CA0-DD4C-464E-9665-D4491B39FDB4}">
      <dgm:prSet phldrT="[Text]"/>
      <dgm:spPr/>
      <dgm:t>
        <a:bodyPr/>
        <a:lstStyle/>
        <a:p>
          <a:r>
            <a:rPr lang="en-US" dirty="0" smtClean="0"/>
            <a:t>Denominator – DNS routing abstraction</a:t>
          </a:r>
          <a:endParaRPr lang="en-US" dirty="0"/>
        </a:p>
      </dgm:t>
    </dgm:pt>
    <dgm:pt modelId="{0274FC30-F255-3340-A733-10209A92EA1E}" type="parTrans" cxnId="{91CA8CF0-9480-C242-ADE2-977787DB0BEA}">
      <dgm:prSet/>
      <dgm:spPr/>
      <dgm:t>
        <a:bodyPr/>
        <a:lstStyle/>
        <a:p>
          <a:endParaRPr lang="en-US"/>
        </a:p>
      </dgm:t>
    </dgm:pt>
    <dgm:pt modelId="{95486037-D757-1346-873C-B7CAAC47A60F}" type="sibTrans" cxnId="{91CA8CF0-9480-C242-ADE2-977787DB0BEA}">
      <dgm:prSet/>
      <dgm:spPr/>
      <dgm:t>
        <a:bodyPr/>
        <a:lstStyle/>
        <a:p>
          <a:endParaRPr lang="en-US"/>
        </a:p>
      </dgm:t>
    </dgm:pt>
    <dgm:pt modelId="{EDC43FF8-0756-8248-A63F-71079E540DA3}" type="pres">
      <dgm:prSet presAssocID="{A94E0B6B-ED56-8A40-B218-CFB637ED6626}" presName="Name0" presStyleCnt="0">
        <dgm:presLayoutVars>
          <dgm:dir/>
          <dgm:animLvl val="lvl"/>
          <dgm:resizeHandles val="exact"/>
        </dgm:presLayoutVars>
      </dgm:prSet>
      <dgm:spPr/>
      <dgm:t>
        <a:bodyPr/>
        <a:lstStyle/>
        <a:p>
          <a:endParaRPr lang="en-US"/>
        </a:p>
      </dgm:t>
    </dgm:pt>
    <dgm:pt modelId="{5C698109-9808-F94F-BCF8-717FC274F4E9}" type="pres">
      <dgm:prSet presAssocID="{F26B47D4-8625-A64E-8CB4-3D119467A5E5}" presName="linNode" presStyleCnt="0"/>
      <dgm:spPr/>
    </dgm:pt>
    <dgm:pt modelId="{7AD189E0-F219-CC49-BC62-A12FBE48C721}" type="pres">
      <dgm:prSet presAssocID="{F26B47D4-8625-A64E-8CB4-3D119467A5E5}" presName="parentText" presStyleLbl="node1" presStyleIdx="0" presStyleCnt="4">
        <dgm:presLayoutVars>
          <dgm:chMax val="1"/>
          <dgm:bulletEnabled val="1"/>
        </dgm:presLayoutVars>
      </dgm:prSet>
      <dgm:spPr/>
      <dgm:t>
        <a:bodyPr/>
        <a:lstStyle/>
        <a:p>
          <a:endParaRPr lang="en-US"/>
        </a:p>
      </dgm:t>
    </dgm:pt>
    <dgm:pt modelId="{00919C4B-A572-384F-B571-401343AD6147}" type="pres">
      <dgm:prSet presAssocID="{F26B47D4-8625-A64E-8CB4-3D119467A5E5}" presName="descendantText" presStyleLbl="alignAccFollowNode1" presStyleIdx="0" presStyleCnt="4">
        <dgm:presLayoutVars>
          <dgm:bulletEnabled val="1"/>
        </dgm:presLayoutVars>
      </dgm:prSet>
      <dgm:spPr/>
      <dgm:t>
        <a:bodyPr/>
        <a:lstStyle/>
        <a:p>
          <a:endParaRPr lang="en-US"/>
        </a:p>
      </dgm:t>
    </dgm:pt>
    <dgm:pt modelId="{B72E602C-E9D6-8F4E-82B6-E2F434FAA1F3}" type="pres">
      <dgm:prSet presAssocID="{1B17BA46-5A53-4E47-A982-D38F38509259}" presName="sp" presStyleCnt="0"/>
      <dgm:spPr/>
    </dgm:pt>
    <dgm:pt modelId="{129A0DB8-48F4-4C41-B757-8E79D79673AE}" type="pres">
      <dgm:prSet presAssocID="{F75D9B4D-6A1F-A94C-ADD5-50FD58A04A35}" presName="linNode" presStyleCnt="0"/>
      <dgm:spPr/>
    </dgm:pt>
    <dgm:pt modelId="{1836D889-19ED-844A-ACE4-B58CF44BB661}" type="pres">
      <dgm:prSet presAssocID="{F75D9B4D-6A1F-A94C-ADD5-50FD58A04A35}" presName="parentText" presStyleLbl="node1" presStyleIdx="1" presStyleCnt="4">
        <dgm:presLayoutVars>
          <dgm:chMax val="1"/>
          <dgm:bulletEnabled val="1"/>
        </dgm:presLayoutVars>
      </dgm:prSet>
      <dgm:spPr/>
      <dgm:t>
        <a:bodyPr/>
        <a:lstStyle/>
        <a:p>
          <a:endParaRPr lang="en-US"/>
        </a:p>
      </dgm:t>
    </dgm:pt>
    <dgm:pt modelId="{65252EC1-1A39-C44C-89A7-0FB1F987951B}" type="pres">
      <dgm:prSet presAssocID="{F75D9B4D-6A1F-A94C-ADD5-50FD58A04A35}" presName="descendantText" presStyleLbl="alignAccFollowNode1" presStyleIdx="1" presStyleCnt="4">
        <dgm:presLayoutVars>
          <dgm:bulletEnabled val="1"/>
        </dgm:presLayoutVars>
      </dgm:prSet>
      <dgm:spPr/>
      <dgm:t>
        <a:bodyPr/>
        <a:lstStyle/>
        <a:p>
          <a:endParaRPr lang="en-US"/>
        </a:p>
      </dgm:t>
    </dgm:pt>
    <dgm:pt modelId="{1DA8FC02-5AF4-F744-9317-72B4111E8F2F}" type="pres">
      <dgm:prSet presAssocID="{95D1D07E-5BA7-DD44-8471-16F4BD7F35C6}" presName="sp" presStyleCnt="0"/>
      <dgm:spPr/>
    </dgm:pt>
    <dgm:pt modelId="{437599E8-120A-CF49-8526-DD0118A6A220}" type="pres">
      <dgm:prSet presAssocID="{5B8411BD-B3E8-224D-B967-4821B6270A27}" presName="linNode" presStyleCnt="0"/>
      <dgm:spPr/>
    </dgm:pt>
    <dgm:pt modelId="{BD27D378-A608-A746-A6D4-2C5C59C765CB}" type="pres">
      <dgm:prSet presAssocID="{5B8411BD-B3E8-224D-B967-4821B6270A27}" presName="parentText" presStyleLbl="node1" presStyleIdx="2" presStyleCnt="4">
        <dgm:presLayoutVars>
          <dgm:chMax val="1"/>
          <dgm:bulletEnabled val="1"/>
        </dgm:presLayoutVars>
      </dgm:prSet>
      <dgm:spPr/>
      <dgm:t>
        <a:bodyPr/>
        <a:lstStyle/>
        <a:p>
          <a:endParaRPr lang="en-US"/>
        </a:p>
      </dgm:t>
    </dgm:pt>
    <dgm:pt modelId="{E20329BE-D47C-A54D-AC3D-B392362C7482}" type="pres">
      <dgm:prSet presAssocID="{5B8411BD-B3E8-224D-B967-4821B6270A27}" presName="descendantText" presStyleLbl="alignAccFollowNode1" presStyleIdx="2" presStyleCnt="4">
        <dgm:presLayoutVars>
          <dgm:bulletEnabled val="1"/>
        </dgm:presLayoutVars>
      </dgm:prSet>
      <dgm:spPr/>
      <dgm:t>
        <a:bodyPr/>
        <a:lstStyle/>
        <a:p>
          <a:endParaRPr lang="en-US"/>
        </a:p>
      </dgm:t>
    </dgm:pt>
    <dgm:pt modelId="{889ACDB9-4C65-E34A-A552-C79D7E200E9A}" type="pres">
      <dgm:prSet presAssocID="{C39BA68B-D648-4C47-A649-76631C6013E2}" presName="sp" presStyleCnt="0"/>
      <dgm:spPr/>
    </dgm:pt>
    <dgm:pt modelId="{17D88591-0DFA-5649-BDDA-F5BD366EA0FC}" type="pres">
      <dgm:prSet presAssocID="{086321C4-F3E9-6741-B67E-E29F1A4BA9FC}" presName="linNode" presStyleCnt="0"/>
      <dgm:spPr/>
    </dgm:pt>
    <dgm:pt modelId="{9241D115-B0EB-4E48-91C1-775D17DAA171}" type="pres">
      <dgm:prSet presAssocID="{086321C4-F3E9-6741-B67E-E29F1A4BA9FC}" presName="parentText" presStyleLbl="node1" presStyleIdx="3" presStyleCnt="4">
        <dgm:presLayoutVars>
          <dgm:chMax val="1"/>
          <dgm:bulletEnabled val="1"/>
        </dgm:presLayoutVars>
      </dgm:prSet>
      <dgm:spPr/>
      <dgm:t>
        <a:bodyPr/>
        <a:lstStyle/>
        <a:p>
          <a:endParaRPr lang="en-US"/>
        </a:p>
      </dgm:t>
    </dgm:pt>
    <dgm:pt modelId="{4E119DD7-F63E-2F42-B378-BCE1524C5C61}" type="pres">
      <dgm:prSet presAssocID="{086321C4-F3E9-6741-B67E-E29F1A4BA9FC}" presName="descendantText" presStyleLbl="alignAccFollowNode1" presStyleIdx="3" presStyleCnt="4">
        <dgm:presLayoutVars>
          <dgm:bulletEnabled val="1"/>
        </dgm:presLayoutVars>
      </dgm:prSet>
      <dgm:spPr/>
      <dgm:t>
        <a:bodyPr/>
        <a:lstStyle/>
        <a:p>
          <a:endParaRPr lang="en-US"/>
        </a:p>
      </dgm:t>
    </dgm:pt>
  </dgm:ptLst>
  <dgm:cxnLst>
    <dgm:cxn modelId="{D181909A-9A20-324F-8126-03E71D9850C1}" srcId="{F75D9B4D-6A1F-A94C-ADD5-50FD58A04A35}" destId="{EA91A1C6-6519-9841-8BBA-4FF11B63D897}" srcOrd="2" destOrd="0" parTransId="{5A2BA6A6-D1EE-2246-8230-40A13D1791F3}" sibTransId="{26D1DA5B-289E-5145-8782-BEEA02CD442E}"/>
    <dgm:cxn modelId="{96E5553B-7EFF-DE43-8CC1-414F0D940320}" type="presOf" srcId="{68092324-6850-8642-B7D9-54AF966097B1}" destId="{65252EC1-1A39-C44C-89A7-0FB1F987951B}" srcOrd="0" destOrd="3" presId="urn:microsoft.com/office/officeart/2005/8/layout/vList5"/>
    <dgm:cxn modelId="{E8E2F213-7975-9648-B631-B7909DE51C2E}" type="presOf" srcId="{34823329-93E1-4B44-9D39-640A0E95FF21}" destId="{00919C4B-A572-384F-B571-401343AD6147}" srcOrd="0" destOrd="0" presId="urn:microsoft.com/office/officeart/2005/8/layout/vList5"/>
    <dgm:cxn modelId="{91CA8CF0-9480-C242-ADE2-977787DB0BEA}" srcId="{5B8411BD-B3E8-224D-B967-4821B6270A27}" destId="{E98F6CA0-DD4C-464E-9665-D4491B39FDB4}" srcOrd="3" destOrd="0" parTransId="{0274FC30-F255-3340-A733-10209A92EA1E}" sibTransId="{95486037-D757-1346-873C-B7CAAC47A60F}"/>
    <dgm:cxn modelId="{7A3D5DCF-27C2-FF4D-8B0D-2F0929DDA3EE}" srcId="{F26B47D4-8625-A64E-8CB4-3D119467A5E5}" destId="{CA43FD90-951B-9642-ACD3-9143F1D83F4E}" srcOrd="3" destOrd="0" parTransId="{0680C461-0FF5-584C-BC39-E294B44A8007}" sibTransId="{1921B288-F8BA-DC45-9DE4-86F2B108EBF6}"/>
    <dgm:cxn modelId="{F9E5EF1A-78E5-9D41-83F8-AD00E603E039}" srcId="{5B8411BD-B3E8-224D-B967-4821B6270A27}" destId="{3B71C31F-6C77-F44C-B96E-26B74D83D2E5}" srcOrd="0" destOrd="0" parTransId="{2FB68CEA-1F2E-B646-B1AB-575442B22097}" sibTransId="{7FFC9E31-D7CF-504D-BFF5-C755FAAFBF13}"/>
    <dgm:cxn modelId="{8B1F72D5-8120-B147-A6A8-82859A10C18C}" srcId="{A94E0B6B-ED56-8A40-B218-CFB637ED6626}" destId="{F75D9B4D-6A1F-A94C-ADD5-50FD58A04A35}" srcOrd="1" destOrd="0" parTransId="{ED2E8602-5187-344A-950E-2B0601ECB466}" sibTransId="{95D1D07E-5BA7-DD44-8471-16F4BD7F35C6}"/>
    <dgm:cxn modelId="{3D3755FB-324F-5D42-A41F-6688B1EC8084}" type="presOf" srcId="{66671E29-0BAF-084F-A7EB-89B36DCCF442}" destId="{4E119DD7-F63E-2F42-B378-BCE1524C5C61}" srcOrd="0" destOrd="1" presId="urn:microsoft.com/office/officeart/2005/8/layout/vList5"/>
    <dgm:cxn modelId="{D0B126F2-6DEC-9D40-9F5E-83478AC32CC5}" type="presOf" srcId="{5CB9EF7F-6746-8049-BF91-2193D09D6474}" destId="{4E119DD7-F63E-2F42-B378-BCE1524C5C61}" srcOrd="0" destOrd="0" presId="urn:microsoft.com/office/officeart/2005/8/layout/vList5"/>
    <dgm:cxn modelId="{FD1C33E0-303D-4842-A76F-DAB992FD1761}" type="presOf" srcId="{3B71C31F-6C77-F44C-B96E-26B74D83D2E5}" destId="{E20329BE-D47C-A54D-AC3D-B392362C7482}" srcOrd="0" destOrd="0" presId="urn:microsoft.com/office/officeart/2005/8/layout/vList5"/>
    <dgm:cxn modelId="{A54C6143-C112-BA4A-957D-BB8DA7781D56}" srcId="{F26B47D4-8625-A64E-8CB4-3D119467A5E5}" destId="{43AC8B20-AEDA-574C-A434-10E2D8545A03}" srcOrd="2" destOrd="0" parTransId="{F105FF62-A2F4-624F-80BD-0AD5D2E32663}" sibTransId="{8F01680C-16BC-3B41-AC85-BA520594B7E2}"/>
    <dgm:cxn modelId="{344E72D1-AE95-0E44-9FFF-691A10884E00}" srcId="{F75D9B4D-6A1F-A94C-ADD5-50FD58A04A35}" destId="{68092324-6850-8642-B7D9-54AF966097B1}" srcOrd="3" destOrd="0" parTransId="{BA0D198C-15C4-7E47-B962-440A22F3CF16}" sibTransId="{132B9960-059A-624E-B3F0-153FEEE11E50}"/>
    <dgm:cxn modelId="{328F8136-B991-1442-877D-EBBC4365281F}" srcId="{F26B47D4-8625-A64E-8CB4-3D119467A5E5}" destId="{F9FBA8D3-B36D-B24F-94B5-9429105AFF31}" srcOrd="1" destOrd="0" parTransId="{1C6789E9-DD57-294C-BB87-CFBE7EE77A00}" sibTransId="{70A324E5-4429-DA46-94D0-9AA71FFA59CB}"/>
    <dgm:cxn modelId="{40F998B5-BEC2-BE4F-81F7-05F4A6E90F17}" type="presOf" srcId="{9E21CD13-A785-7540-B389-F763B20772A0}" destId="{65252EC1-1A39-C44C-89A7-0FB1F987951B}" srcOrd="0" destOrd="0" presId="urn:microsoft.com/office/officeart/2005/8/layout/vList5"/>
    <dgm:cxn modelId="{CA3BEC3E-4A78-7040-9F3E-8C10648D8D83}" type="presOf" srcId="{F9FBA8D3-B36D-B24F-94B5-9429105AFF31}" destId="{00919C4B-A572-384F-B571-401343AD6147}" srcOrd="0" destOrd="1" presId="urn:microsoft.com/office/officeart/2005/8/layout/vList5"/>
    <dgm:cxn modelId="{78BE9BF7-439F-6D4E-A556-0581202FF87C}" srcId="{086321C4-F3E9-6741-B67E-E29F1A4BA9FC}" destId="{A41E83C7-E211-A346-873D-2440B7F4D1B6}" srcOrd="2" destOrd="0" parTransId="{87E2A436-4B36-184C-9E20-FEE26ED7A2E0}" sibTransId="{01F5BA26-851F-4F41-A1E4-AF6A95B7D991}"/>
    <dgm:cxn modelId="{879E8741-F623-2B4D-83ED-00AD1D44F664}" srcId="{A94E0B6B-ED56-8A40-B218-CFB637ED6626}" destId="{5B8411BD-B3E8-224D-B967-4821B6270A27}" srcOrd="2" destOrd="0" parTransId="{FCC64465-73F1-3C42-8643-23EC5AA58FC7}" sibTransId="{C39BA68B-D648-4C47-A649-76631C6013E2}"/>
    <dgm:cxn modelId="{375F4EB1-F12E-5945-B695-7C5B3D6DCD1E}" type="presOf" srcId="{F75D9B4D-6A1F-A94C-ADD5-50FD58A04A35}" destId="{1836D889-19ED-844A-ACE4-B58CF44BB661}" srcOrd="0" destOrd="0" presId="urn:microsoft.com/office/officeart/2005/8/layout/vList5"/>
    <dgm:cxn modelId="{09441566-6F02-7D4A-9971-210BAB67F63F}" type="presOf" srcId="{E98F6CA0-DD4C-464E-9665-D4491B39FDB4}" destId="{E20329BE-D47C-A54D-AC3D-B392362C7482}" srcOrd="0" destOrd="3" presId="urn:microsoft.com/office/officeart/2005/8/layout/vList5"/>
    <dgm:cxn modelId="{B4CFB901-C6AE-F040-964D-A5CE47C86F54}" srcId="{5B8411BD-B3E8-224D-B967-4821B6270A27}" destId="{3CA7A6C1-4F8B-BF47-AE15-2B129E446168}" srcOrd="1" destOrd="0" parTransId="{BAD000EC-D986-124A-A53D-04FFE158EF7B}" sibTransId="{98475B18-1BEC-8E42-91C3-BFF7D81C4282}"/>
    <dgm:cxn modelId="{F2903C4F-9186-774E-94B3-A306489DBCE7}" type="presOf" srcId="{3CA7A6C1-4F8B-BF47-AE15-2B129E446168}" destId="{E20329BE-D47C-A54D-AC3D-B392362C7482}" srcOrd="0" destOrd="1" presId="urn:microsoft.com/office/officeart/2005/8/layout/vList5"/>
    <dgm:cxn modelId="{0476FE9E-80C4-A84B-AAB0-73FF6D2C4546}" srcId="{F75D9B4D-6A1F-A94C-ADD5-50FD58A04A35}" destId="{9E21CD13-A785-7540-B389-F763B20772A0}" srcOrd="0" destOrd="0" parTransId="{F9E6FB81-7AE8-0548-87DB-BE832422AE55}" sibTransId="{70CD955E-E19B-7A48-B38B-70353705F154}"/>
    <dgm:cxn modelId="{D7F58245-86A2-244A-939D-5BBFE77BD7A8}" srcId="{086321C4-F3E9-6741-B67E-E29F1A4BA9FC}" destId="{5CB9EF7F-6746-8049-BF91-2193D09D6474}" srcOrd="0" destOrd="0" parTransId="{42DBCF6E-90FA-614F-A8E3-3CDFD3436F80}" sibTransId="{D78F8F0E-1DB1-3D40-8F9C-D664F037719A}"/>
    <dgm:cxn modelId="{C9526386-C7B0-534C-B13D-558109FF44BF}" type="presOf" srcId="{A94E0B6B-ED56-8A40-B218-CFB637ED6626}" destId="{EDC43FF8-0756-8248-A63F-71079E540DA3}" srcOrd="0" destOrd="0" presId="urn:microsoft.com/office/officeart/2005/8/layout/vList5"/>
    <dgm:cxn modelId="{BA216FA6-6404-B94B-B9C4-CDEDFFA56EDA}" type="presOf" srcId="{086321C4-F3E9-6741-B67E-E29F1A4BA9FC}" destId="{9241D115-B0EB-4E48-91C1-775D17DAA171}" srcOrd="0" destOrd="0" presId="urn:microsoft.com/office/officeart/2005/8/layout/vList5"/>
    <dgm:cxn modelId="{6B88D144-57DA-2C40-BA70-5FEB8E695F79}" type="presOf" srcId="{BA2F9443-F2B0-804D-AD1A-16F9556F922D}" destId="{E20329BE-D47C-A54D-AC3D-B392362C7482}" srcOrd="0" destOrd="2" presId="urn:microsoft.com/office/officeart/2005/8/layout/vList5"/>
    <dgm:cxn modelId="{B96DC639-DDF4-AC47-A264-0574C95206E9}" type="presOf" srcId="{43AC8B20-AEDA-574C-A434-10E2D8545A03}" destId="{00919C4B-A572-384F-B571-401343AD6147}" srcOrd="0" destOrd="2" presId="urn:microsoft.com/office/officeart/2005/8/layout/vList5"/>
    <dgm:cxn modelId="{6E961C4D-0102-CD41-8F3C-D522F86ECB66}" type="presOf" srcId="{A41E83C7-E211-A346-873D-2440B7F4D1B6}" destId="{4E119DD7-F63E-2F42-B378-BCE1524C5C61}" srcOrd="0" destOrd="2" presId="urn:microsoft.com/office/officeart/2005/8/layout/vList5"/>
    <dgm:cxn modelId="{2E6F1BF5-05A9-854B-B3C3-132233AA4C6F}" type="presOf" srcId="{B8AC1B21-1C50-944E-9A1E-BC3C9FAE6895}" destId="{65252EC1-1A39-C44C-89A7-0FB1F987951B}" srcOrd="0" destOrd="1" presId="urn:microsoft.com/office/officeart/2005/8/layout/vList5"/>
    <dgm:cxn modelId="{FF2DCE3E-EB38-6549-978A-7B97115C6463}" type="presOf" srcId="{CA43FD90-951B-9642-ACD3-9143F1D83F4E}" destId="{00919C4B-A572-384F-B571-401343AD6147}" srcOrd="0" destOrd="3" presId="urn:microsoft.com/office/officeart/2005/8/layout/vList5"/>
    <dgm:cxn modelId="{7900C946-3634-D643-AB2B-416FA91C45A2}" type="presOf" srcId="{EA91A1C6-6519-9841-8BBA-4FF11B63D897}" destId="{65252EC1-1A39-C44C-89A7-0FB1F987951B}" srcOrd="0" destOrd="2" presId="urn:microsoft.com/office/officeart/2005/8/layout/vList5"/>
    <dgm:cxn modelId="{7D954FA5-A5E4-F444-971F-2E8586E9E471}" srcId="{A94E0B6B-ED56-8A40-B218-CFB637ED6626}" destId="{F26B47D4-8625-A64E-8CB4-3D119467A5E5}" srcOrd="0" destOrd="0" parTransId="{5ABC0D3D-6B8A-B046-BC2E-A7161B732020}" sibTransId="{1B17BA46-5A53-4E47-A982-D38F38509259}"/>
    <dgm:cxn modelId="{AA7B9F32-6936-EB4A-AEE7-9D2EBD94C0E1}" srcId="{F75D9B4D-6A1F-A94C-ADD5-50FD58A04A35}" destId="{B8AC1B21-1C50-944E-9A1E-BC3C9FAE6895}" srcOrd="1" destOrd="0" parTransId="{7C801AAF-491A-3649-9F91-ACAE679014D0}" sibTransId="{48DC91C5-8120-0146-A63D-74B5211DB011}"/>
    <dgm:cxn modelId="{2D2F255A-FA0D-C24D-B952-D4F28ADCAF84}" srcId="{086321C4-F3E9-6741-B67E-E29F1A4BA9FC}" destId="{66671E29-0BAF-084F-A7EB-89B36DCCF442}" srcOrd="1" destOrd="0" parTransId="{D3A560CD-F641-3244-AA25-255672439D32}" sibTransId="{01BC7357-7281-534D-8E71-C6BE514D0C51}"/>
    <dgm:cxn modelId="{162930E1-110E-EA48-89BB-639B5FAA63B0}" type="presOf" srcId="{F26B47D4-8625-A64E-8CB4-3D119467A5E5}" destId="{7AD189E0-F219-CC49-BC62-A12FBE48C721}" srcOrd="0" destOrd="0" presId="urn:microsoft.com/office/officeart/2005/8/layout/vList5"/>
    <dgm:cxn modelId="{98F8E661-34D4-A546-A8A2-69795C9465F0}" type="presOf" srcId="{5B8411BD-B3E8-224D-B967-4821B6270A27}" destId="{BD27D378-A608-A746-A6D4-2C5C59C765CB}" srcOrd="0" destOrd="0" presId="urn:microsoft.com/office/officeart/2005/8/layout/vList5"/>
    <dgm:cxn modelId="{893E1945-5168-434C-A69E-01D25D115524}" srcId="{F26B47D4-8625-A64E-8CB4-3D119467A5E5}" destId="{34823329-93E1-4B44-9D39-640A0E95FF21}" srcOrd="0" destOrd="0" parTransId="{4FAFE81F-F7A9-4748-835F-9648789A6F1F}" sibTransId="{CC1B4010-BE1C-CD43-BAB7-85AD1FB27980}"/>
    <dgm:cxn modelId="{0270F2B4-93A1-5E47-8E5C-639CB317BDB4}" srcId="{5B8411BD-B3E8-224D-B967-4821B6270A27}" destId="{BA2F9443-F2B0-804D-AD1A-16F9556F922D}" srcOrd="2" destOrd="0" parTransId="{138CCCA3-1686-F74E-8764-F3D99CB2EEB4}" sibTransId="{92F51B01-C6C3-B648-B999-2C9C0F345CFA}"/>
    <dgm:cxn modelId="{42567841-551B-1C46-82F6-44866167AC3F}" srcId="{A94E0B6B-ED56-8A40-B218-CFB637ED6626}" destId="{086321C4-F3E9-6741-B67E-E29F1A4BA9FC}" srcOrd="3" destOrd="0" parTransId="{0E0DC052-E3CD-A44A-89DC-F050F3117050}" sibTransId="{6757BDC3-4928-0344-A8CC-BEE31942EEA1}"/>
    <dgm:cxn modelId="{9F23E67F-5165-8140-98CD-0487BA86BE95}" type="presParOf" srcId="{EDC43FF8-0756-8248-A63F-71079E540DA3}" destId="{5C698109-9808-F94F-BCF8-717FC274F4E9}" srcOrd="0" destOrd="0" presId="urn:microsoft.com/office/officeart/2005/8/layout/vList5"/>
    <dgm:cxn modelId="{7E31E6E8-7EC5-1948-B4BA-48C3000D5942}" type="presParOf" srcId="{5C698109-9808-F94F-BCF8-717FC274F4E9}" destId="{7AD189E0-F219-CC49-BC62-A12FBE48C721}" srcOrd="0" destOrd="0" presId="urn:microsoft.com/office/officeart/2005/8/layout/vList5"/>
    <dgm:cxn modelId="{EEBEE250-28B1-7748-A35D-9D358FE2A2AA}" type="presParOf" srcId="{5C698109-9808-F94F-BCF8-717FC274F4E9}" destId="{00919C4B-A572-384F-B571-401343AD6147}" srcOrd="1" destOrd="0" presId="urn:microsoft.com/office/officeart/2005/8/layout/vList5"/>
    <dgm:cxn modelId="{6B20B802-9BF5-A04E-9043-3323563F539D}" type="presParOf" srcId="{EDC43FF8-0756-8248-A63F-71079E540DA3}" destId="{B72E602C-E9D6-8F4E-82B6-E2F434FAA1F3}" srcOrd="1" destOrd="0" presId="urn:microsoft.com/office/officeart/2005/8/layout/vList5"/>
    <dgm:cxn modelId="{25D967A4-D956-9448-A61A-8735FC43835E}" type="presParOf" srcId="{EDC43FF8-0756-8248-A63F-71079E540DA3}" destId="{129A0DB8-48F4-4C41-B757-8E79D79673AE}" srcOrd="2" destOrd="0" presId="urn:microsoft.com/office/officeart/2005/8/layout/vList5"/>
    <dgm:cxn modelId="{E73CA0C1-B142-9E4C-A0CF-890AB96537BC}" type="presParOf" srcId="{129A0DB8-48F4-4C41-B757-8E79D79673AE}" destId="{1836D889-19ED-844A-ACE4-B58CF44BB661}" srcOrd="0" destOrd="0" presId="urn:microsoft.com/office/officeart/2005/8/layout/vList5"/>
    <dgm:cxn modelId="{1F384D1E-44D2-8748-8220-8E6A3A423B20}" type="presParOf" srcId="{129A0DB8-48F4-4C41-B757-8E79D79673AE}" destId="{65252EC1-1A39-C44C-89A7-0FB1F987951B}" srcOrd="1" destOrd="0" presId="urn:microsoft.com/office/officeart/2005/8/layout/vList5"/>
    <dgm:cxn modelId="{223A6C3A-78EF-3440-AD2B-4B9CB5A082F1}" type="presParOf" srcId="{EDC43FF8-0756-8248-A63F-71079E540DA3}" destId="{1DA8FC02-5AF4-F744-9317-72B4111E8F2F}" srcOrd="3" destOrd="0" presId="urn:microsoft.com/office/officeart/2005/8/layout/vList5"/>
    <dgm:cxn modelId="{9F7F0A28-69C0-F544-89B9-D6FA6814F782}" type="presParOf" srcId="{EDC43FF8-0756-8248-A63F-71079E540DA3}" destId="{437599E8-120A-CF49-8526-DD0118A6A220}" srcOrd="4" destOrd="0" presId="urn:microsoft.com/office/officeart/2005/8/layout/vList5"/>
    <dgm:cxn modelId="{D0CDCCB7-D94D-EB4B-953A-BDD3FC58585B}" type="presParOf" srcId="{437599E8-120A-CF49-8526-DD0118A6A220}" destId="{BD27D378-A608-A746-A6D4-2C5C59C765CB}" srcOrd="0" destOrd="0" presId="urn:microsoft.com/office/officeart/2005/8/layout/vList5"/>
    <dgm:cxn modelId="{96D7BEBC-EA27-F348-9254-DB58368E4403}" type="presParOf" srcId="{437599E8-120A-CF49-8526-DD0118A6A220}" destId="{E20329BE-D47C-A54D-AC3D-B392362C7482}" srcOrd="1" destOrd="0" presId="urn:microsoft.com/office/officeart/2005/8/layout/vList5"/>
    <dgm:cxn modelId="{EF4294AB-49C3-8342-BB8E-948538E3E59E}" type="presParOf" srcId="{EDC43FF8-0756-8248-A63F-71079E540DA3}" destId="{889ACDB9-4C65-E34A-A552-C79D7E200E9A}" srcOrd="5" destOrd="0" presId="urn:microsoft.com/office/officeart/2005/8/layout/vList5"/>
    <dgm:cxn modelId="{231C98AD-E811-5C40-97FA-E005E68C4BF4}" type="presParOf" srcId="{EDC43FF8-0756-8248-A63F-71079E540DA3}" destId="{17D88591-0DFA-5649-BDDA-F5BD366EA0FC}" srcOrd="6" destOrd="0" presId="urn:microsoft.com/office/officeart/2005/8/layout/vList5"/>
    <dgm:cxn modelId="{74AAA027-E4D3-DC42-A080-B9C94E385D33}" type="presParOf" srcId="{17D88591-0DFA-5649-BDDA-F5BD366EA0FC}" destId="{9241D115-B0EB-4E48-91C1-775D17DAA171}" srcOrd="0" destOrd="0" presId="urn:microsoft.com/office/officeart/2005/8/layout/vList5"/>
    <dgm:cxn modelId="{C639A40B-98A5-F145-BA73-F35872190268}" type="presParOf" srcId="{17D88591-0DFA-5649-BDDA-F5BD366EA0FC}" destId="{4E119DD7-F63E-2F42-B378-BCE1524C5C6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2277BDD-6BF5-3448-962D-3F918B7920F8}" type="doc">
      <dgm:prSet loTypeId="urn:microsoft.com/office/officeart/2005/8/layout/vList5" loCatId="" qsTypeId="urn:microsoft.com/office/officeart/2005/8/quickstyle/simple4" qsCatId="simple" csTypeId="urn:microsoft.com/office/officeart/2005/8/colors/colorful4" csCatId="colorful" phldr="1"/>
      <dgm:spPr/>
      <dgm:t>
        <a:bodyPr/>
        <a:lstStyle/>
        <a:p>
          <a:endParaRPr lang="en-US"/>
        </a:p>
      </dgm:t>
    </dgm:pt>
    <dgm:pt modelId="{71607DF3-6FAD-6346-9DA5-361F83585AAD}">
      <dgm:prSet phldrT="[Text]"/>
      <dgm:spPr/>
      <dgm:t>
        <a:bodyPr/>
        <a:lstStyle/>
        <a:p>
          <a:r>
            <a:rPr lang="en-US" dirty="0" smtClean="0"/>
            <a:t>Test Tools</a:t>
          </a:r>
          <a:endParaRPr lang="en-US" dirty="0"/>
        </a:p>
      </dgm:t>
    </dgm:pt>
    <dgm:pt modelId="{CB72FE05-6681-0D4E-A9E2-54F3CA5B23D1}" type="parTrans" cxnId="{C16B42F7-2C36-9A4B-A500-7DF5AC5DB250}">
      <dgm:prSet/>
      <dgm:spPr/>
      <dgm:t>
        <a:bodyPr/>
        <a:lstStyle/>
        <a:p>
          <a:endParaRPr lang="en-US"/>
        </a:p>
      </dgm:t>
    </dgm:pt>
    <dgm:pt modelId="{F6B19331-DF03-D04C-B429-052DB0F76342}" type="sibTrans" cxnId="{C16B42F7-2C36-9A4B-A500-7DF5AC5DB250}">
      <dgm:prSet/>
      <dgm:spPr/>
      <dgm:t>
        <a:bodyPr/>
        <a:lstStyle/>
        <a:p>
          <a:endParaRPr lang="en-US"/>
        </a:p>
      </dgm:t>
    </dgm:pt>
    <dgm:pt modelId="{DFEFC9DC-3F07-894D-B6E3-E626744EB79E}">
      <dgm:prSet phldrT="[Text]"/>
      <dgm:spPr/>
      <dgm:t>
        <a:bodyPr/>
        <a:lstStyle/>
        <a:p>
          <a:r>
            <a:rPr lang="en-US" dirty="0" err="1" smtClean="0"/>
            <a:t>CassJmeter</a:t>
          </a:r>
          <a:r>
            <a:rPr lang="en-US" dirty="0" smtClean="0"/>
            <a:t> – Load testing for Cassandra</a:t>
          </a:r>
          <a:endParaRPr lang="en-US" dirty="0"/>
        </a:p>
      </dgm:t>
    </dgm:pt>
    <dgm:pt modelId="{21CEBF8E-80DE-7D42-9E1B-AAD1004CFD94}" type="parTrans" cxnId="{9B5A8FA1-6D52-DC48-8D98-C60B061A7A7D}">
      <dgm:prSet/>
      <dgm:spPr/>
      <dgm:t>
        <a:bodyPr/>
        <a:lstStyle/>
        <a:p>
          <a:endParaRPr lang="en-US"/>
        </a:p>
      </dgm:t>
    </dgm:pt>
    <dgm:pt modelId="{AA56EEB9-E62C-E443-87E0-BEB1BDBC2934}" type="sibTrans" cxnId="{9B5A8FA1-6D52-DC48-8D98-C60B061A7A7D}">
      <dgm:prSet/>
      <dgm:spPr/>
      <dgm:t>
        <a:bodyPr/>
        <a:lstStyle/>
        <a:p>
          <a:endParaRPr lang="en-US"/>
        </a:p>
      </dgm:t>
    </dgm:pt>
    <dgm:pt modelId="{FC2F79FB-B9FF-D345-BFF1-55B16710550A}">
      <dgm:prSet phldrT="[Text]"/>
      <dgm:spPr/>
      <dgm:t>
        <a:bodyPr/>
        <a:lstStyle/>
        <a:p>
          <a:r>
            <a:rPr lang="en-US" dirty="0" smtClean="0"/>
            <a:t>Availability</a:t>
          </a:r>
          <a:endParaRPr lang="en-US" dirty="0"/>
        </a:p>
      </dgm:t>
    </dgm:pt>
    <dgm:pt modelId="{AF92BFAC-26F2-4249-9412-DE00A4BCB6D2}" type="parTrans" cxnId="{D26FCDA3-52E2-0544-AC95-DB1669371764}">
      <dgm:prSet/>
      <dgm:spPr/>
      <dgm:t>
        <a:bodyPr/>
        <a:lstStyle/>
        <a:p>
          <a:endParaRPr lang="en-US"/>
        </a:p>
      </dgm:t>
    </dgm:pt>
    <dgm:pt modelId="{1BC51476-BBE4-4246-AFE7-49C4AA4F794C}" type="sibTrans" cxnId="{D26FCDA3-52E2-0544-AC95-DB1669371764}">
      <dgm:prSet/>
      <dgm:spPr/>
      <dgm:t>
        <a:bodyPr/>
        <a:lstStyle/>
        <a:p>
          <a:endParaRPr lang="en-US"/>
        </a:p>
      </dgm:t>
    </dgm:pt>
    <dgm:pt modelId="{3DE17611-462D-6D48-9B76-670A28C7CA24}">
      <dgm:prSet phldrT="[Text]"/>
      <dgm:spPr/>
      <dgm:t>
        <a:bodyPr/>
        <a:lstStyle/>
        <a:p>
          <a:r>
            <a:rPr lang="en-US" dirty="0" smtClean="0"/>
            <a:t>Chaos Monkey – Kills Instances</a:t>
          </a:r>
          <a:endParaRPr lang="en-US" dirty="0"/>
        </a:p>
      </dgm:t>
    </dgm:pt>
    <dgm:pt modelId="{D7774058-B521-9642-A7A0-2D52E05225F1}" type="parTrans" cxnId="{89E77D41-AD4C-DE48-A7F9-840BAB66DBA4}">
      <dgm:prSet/>
      <dgm:spPr/>
      <dgm:t>
        <a:bodyPr/>
        <a:lstStyle/>
        <a:p>
          <a:endParaRPr lang="en-US"/>
        </a:p>
      </dgm:t>
    </dgm:pt>
    <dgm:pt modelId="{1A5D0A97-0C98-704B-AFF2-AF2C6119FF74}" type="sibTrans" cxnId="{89E77D41-AD4C-DE48-A7F9-840BAB66DBA4}">
      <dgm:prSet/>
      <dgm:spPr/>
      <dgm:t>
        <a:bodyPr/>
        <a:lstStyle/>
        <a:p>
          <a:endParaRPr lang="en-US"/>
        </a:p>
      </dgm:t>
    </dgm:pt>
    <dgm:pt modelId="{E560765F-3DF9-7143-B731-D1CFC6D64F65}">
      <dgm:prSet phldrT="[Text]"/>
      <dgm:spPr/>
      <dgm:t>
        <a:bodyPr/>
        <a:lstStyle/>
        <a:p>
          <a:r>
            <a:rPr lang="en-US" dirty="0" smtClean="0"/>
            <a:t>Security</a:t>
          </a:r>
          <a:endParaRPr lang="en-US" dirty="0"/>
        </a:p>
      </dgm:t>
    </dgm:pt>
    <dgm:pt modelId="{E8BF7020-676E-944C-9A4E-D476BC8A8853}" type="parTrans" cxnId="{00A3AAD6-7BB3-2541-9E09-7393BFD8EED2}">
      <dgm:prSet/>
      <dgm:spPr/>
      <dgm:t>
        <a:bodyPr/>
        <a:lstStyle/>
        <a:p>
          <a:endParaRPr lang="en-US"/>
        </a:p>
      </dgm:t>
    </dgm:pt>
    <dgm:pt modelId="{2A331CD1-08B7-0549-B0B9-B69351898926}" type="sibTrans" cxnId="{00A3AAD6-7BB3-2541-9E09-7393BFD8EED2}">
      <dgm:prSet/>
      <dgm:spPr/>
      <dgm:t>
        <a:bodyPr/>
        <a:lstStyle/>
        <a:p>
          <a:endParaRPr lang="en-US"/>
        </a:p>
      </dgm:t>
    </dgm:pt>
    <dgm:pt modelId="{4F84E9CA-DB73-3F4D-8963-9552C2B8F640}">
      <dgm:prSet phldrT="[Text]"/>
      <dgm:spPr/>
      <dgm:t>
        <a:bodyPr/>
        <a:lstStyle/>
        <a:p>
          <a:r>
            <a:rPr lang="en-US" dirty="0" smtClean="0">
              <a:solidFill>
                <a:schemeClr val="bg1">
                  <a:lumMod val="50000"/>
                </a:schemeClr>
              </a:solidFill>
            </a:rPr>
            <a:t>Security Monkey – security group and S3 bucket permissions</a:t>
          </a:r>
          <a:endParaRPr lang="en-US" dirty="0">
            <a:solidFill>
              <a:schemeClr val="bg1">
                <a:lumMod val="50000"/>
              </a:schemeClr>
            </a:solidFill>
          </a:endParaRPr>
        </a:p>
      </dgm:t>
    </dgm:pt>
    <dgm:pt modelId="{5E8EDA3D-BA3B-6F46-AD70-13BFED950993}" type="parTrans" cxnId="{28DB3C93-C5A6-1847-A1E6-AB0BDCC032FF}">
      <dgm:prSet/>
      <dgm:spPr/>
      <dgm:t>
        <a:bodyPr/>
        <a:lstStyle/>
        <a:p>
          <a:endParaRPr lang="en-US"/>
        </a:p>
      </dgm:t>
    </dgm:pt>
    <dgm:pt modelId="{8DDBF2AE-9864-EE44-8592-AEC8736E6B60}" type="sibTrans" cxnId="{28DB3C93-C5A6-1847-A1E6-AB0BDCC032FF}">
      <dgm:prSet/>
      <dgm:spPr/>
      <dgm:t>
        <a:bodyPr/>
        <a:lstStyle/>
        <a:p>
          <a:endParaRPr lang="en-US"/>
        </a:p>
      </dgm:t>
    </dgm:pt>
    <dgm:pt modelId="{88B5C714-6144-B243-849D-DD4ADB30D811}">
      <dgm:prSet phldrT="[Text]"/>
      <dgm:spPr/>
      <dgm:t>
        <a:bodyPr/>
        <a:lstStyle/>
        <a:p>
          <a:r>
            <a:rPr lang="en-US" dirty="0" smtClean="0">
              <a:solidFill>
                <a:srgbClr val="7F7F7F"/>
              </a:solidFill>
            </a:rPr>
            <a:t>Latency Monkey – Latency and error injection</a:t>
          </a:r>
          <a:endParaRPr lang="en-US" dirty="0">
            <a:solidFill>
              <a:srgbClr val="7F7F7F"/>
            </a:solidFill>
          </a:endParaRPr>
        </a:p>
      </dgm:t>
    </dgm:pt>
    <dgm:pt modelId="{9B705537-51C0-CF40-896E-CD26D7BAD218}" type="parTrans" cxnId="{12FA1303-023F-904E-AC88-2C4E2E6DBAC0}">
      <dgm:prSet/>
      <dgm:spPr/>
      <dgm:t>
        <a:bodyPr/>
        <a:lstStyle/>
        <a:p>
          <a:endParaRPr lang="en-US"/>
        </a:p>
      </dgm:t>
    </dgm:pt>
    <dgm:pt modelId="{EE709B78-8715-AE4C-9543-63BF8AF7F72E}" type="sibTrans" cxnId="{12FA1303-023F-904E-AC88-2C4E2E6DBAC0}">
      <dgm:prSet/>
      <dgm:spPr/>
      <dgm:t>
        <a:bodyPr/>
        <a:lstStyle/>
        <a:p>
          <a:endParaRPr lang="en-US"/>
        </a:p>
      </dgm:t>
    </dgm:pt>
    <dgm:pt modelId="{A1CBCEDC-5DB5-F940-9587-DA3B66CC92B7}">
      <dgm:prSet phldrT="[Text]"/>
      <dgm:spPr/>
      <dgm:t>
        <a:bodyPr/>
        <a:lstStyle/>
        <a:p>
          <a:r>
            <a:rPr lang="en-US" dirty="0" smtClean="0"/>
            <a:t>Maintenance</a:t>
          </a:r>
          <a:endParaRPr lang="en-US" dirty="0"/>
        </a:p>
      </dgm:t>
    </dgm:pt>
    <dgm:pt modelId="{2D25C3DD-8E8A-2D4B-A0A3-AD4D11F1EAA5}" type="parTrans" cxnId="{9E03035C-1C76-3849-92BC-3861000FA37E}">
      <dgm:prSet/>
      <dgm:spPr/>
      <dgm:t>
        <a:bodyPr/>
        <a:lstStyle/>
        <a:p>
          <a:endParaRPr lang="en-US"/>
        </a:p>
      </dgm:t>
    </dgm:pt>
    <dgm:pt modelId="{0BDB1D4A-41BB-CA47-9954-08E9163FE064}" type="sibTrans" cxnId="{9E03035C-1C76-3849-92BC-3861000FA37E}">
      <dgm:prSet/>
      <dgm:spPr/>
      <dgm:t>
        <a:bodyPr/>
        <a:lstStyle/>
        <a:p>
          <a:endParaRPr lang="en-US"/>
        </a:p>
      </dgm:t>
    </dgm:pt>
    <dgm:pt modelId="{5FCC3F43-60F1-834E-BCB1-F737C3276E50}">
      <dgm:prSet phldrT="[Text]"/>
      <dgm:spPr/>
      <dgm:t>
        <a:bodyPr/>
        <a:lstStyle/>
        <a:p>
          <a:r>
            <a:rPr lang="en-US" dirty="0" smtClean="0"/>
            <a:t>Janitor Monkey – Cleans up unused resources</a:t>
          </a:r>
          <a:endParaRPr lang="en-US" dirty="0"/>
        </a:p>
      </dgm:t>
    </dgm:pt>
    <dgm:pt modelId="{68373668-E000-5E45-B89B-4748E43DDE68}" type="parTrans" cxnId="{56BACEE5-6A42-604F-A69D-CE15EF2BF2E9}">
      <dgm:prSet/>
      <dgm:spPr/>
      <dgm:t>
        <a:bodyPr/>
        <a:lstStyle/>
        <a:p>
          <a:endParaRPr lang="en-US"/>
        </a:p>
      </dgm:t>
    </dgm:pt>
    <dgm:pt modelId="{C3035A30-CC19-534B-9BFE-983BB93844B0}" type="sibTrans" cxnId="{56BACEE5-6A42-604F-A69D-CE15EF2BF2E9}">
      <dgm:prSet/>
      <dgm:spPr/>
      <dgm:t>
        <a:bodyPr/>
        <a:lstStyle/>
        <a:p>
          <a:endParaRPr lang="en-US"/>
        </a:p>
      </dgm:t>
    </dgm:pt>
    <dgm:pt modelId="{2303BE69-B051-2C43-9386-51734A10C8D9}">
      <dgm:prSet phldrT="[Text]"/>
      <dgm:spPr/>
      <dgm:t>
        <a:bodyPr/>
        <a:lstStyle/>
        <a:p>
          <a:r>
            <a:rPr lang="en-US" dirty="0" smtClean="0">
              <a:solidFill>
                <a:srgbClr val="7F7F7F"/>
              </a:solidFill>
            </a:rPr>
            <a:t>Efficiency Monkey</a:t>
          </a:r>
          <a:endParaRPr lang="en-US" dirty="0">
            <a:solidFill>
              <a:srgbClr val="7F7F7F"/>
            </a:solidFill>
          </a:endParaRPr>
        </a:p>
      </dgm:t>
    </dgm:pt>
    <dgm:pt modelId="{08F0B2CD-F75C-C049-82B0-9153C02CD0F7}" type="parTrans" cxnId="{1F00F7BF-6E4B-8846-964C-0FBCDCA53A68}">
      <dgm:prSet/>
      <dgm:spPr/>
      <dgm:t>
        <a:bodyPr/>
        <a:lstStyle/>
        <a:p>
          <a:endParaRPr lang="en-US"/>
        </a:p>
      </dgm:t>
    </dgm:pt>
    <dgm:pt modelId="{66594E3E-6630-8C44-AE50-5312E2C67172}" type="sibTrans" cxnId="{1F00F7BF-6E4B-8846-964C-0FBCDCA53A68}">
      <dgm:prSet/>
      <dgm:spPr/>
      <dgm:t>
        <a:bodyPr/>
        <a:lstStyle/>
        <a:p>
          <a:endParaRPr lang="en-US"/>
        </a:p>
      </dgm:t>
    </dgm:pt>
    <dgm:pt modelId="{CCEA3D85-91EE-A542-BAAD-C54BDC564B9E}">
      <dgm:prSet phldrT="[Text]"/>
      <dgm:spPr/>
      <dgm:t>
        <a:bodyPr/>
        <a:lstStyle/>
        <a:p>
          <a:r>
            <a:rPr lang="en-US" dirty="0" smtClean="0">
              <a:solidFill>
                <a:srgbClr val="7F7F7F"/>
              </a:solidFill>
            </a:rPr>
            <a:t>Chaos Gorilla –  Kills Availability Zones</a:t>
          </a:r>
          <a:endParaRPr lang="en-US" dirty="0">
            <a:solidFill>
              <a:srgbClr val="7F7F7F"/>
            </a:solidFill>
          </a:endParaRPr>
        </a:p>
      </dgm:t>
    </dgm:pt>
    <dgm:pt modelId="{2F204C0D-4978-DD44-8E6D-DFE15261ABE5}" type="parTrans" cxnId="{4E69017B-B289-124C-8C1C-44E587462B86}">
      <dgm:prSet/>
      <dgm:spPr/>
      <dgm:t>
        <a:bodyPr/>
        <a:lstStyle/>
        <a:p>
          <a:endParaRPr lang="en-US"/>
        </a:p>
      </dgm:t>
    </dgm:pt>
    <dgm:pt modelId="{82B5597D-2A98-1943-99AE-872E011E9800}" type="sibTrans" cxnId="{4E69017B-B289-124C-8C1C-44E587462B86}">
      <dgm:prSet/>
      <dgm:spPr/>
      <dgm:t>
        <a:bodyPr/>
        <a:lstStyle/>
        <a:p>
          <a:endParaRPr lang="en-US"/>
        </a:p>
      </dgm:t>
    </dgm:pt>
    <dgm:pt modelId="{B064B370-A221-3F4C-816D-05C63EBC4C09}">
      <dgm:prSet phldrT="[Text]"/>
      <dgm:spPr/>
      <dgm:t>
        <a:bodyPr/>
        <a:lstStyle/>
        <a:p>
          <a:r>
            <a:rPr lang="en-US" dirty="0" smtClean="0">
              <a:solidFill>
                <a:srgbClr val="7F7F7F"/>
              </a:solidFill>
            </a:rPr>
            <a:t>Doctor Monkey</a:t>
          </a:r>
          <a:endParaRPr lang="en-US" dirty="0">
            <a:solidFill>
              <a:srgbClr val="7F7F7F"/>
            </a:solidFill>
          </a:endParaRPr>
        </a:p>
      </dgm:t>
    </dgm:pt>
    <dgm:pt modelId="{170807F4-F403-AC4B-B3A1-2672567E521E}" type="parTrans" cxnId="{E9840C6E-9E1D-5C49-B86E-FFDFFA940D4C}">
      <dgm:prSet/>
      <dgm:spPr/>
      <dgm:t>
        <a:bodyPr/>
        <a:lstStyle/>
        <a:p>
          <a:endParaRPr lang="en-US"/>
        </a:p>
      </dgm:t>
    </dgm:pt>
    <dgm:pt modelId="{8B320C64-DBA1-3247-B08B-1B23BF10D952}" type="sibTrans" cxnId="{E9840C6E-9E1D-5C49-B86E-FFDFFA940D4C}">
      <dgm:prSet/>
      <dgm:spPr/>
      <dgm:t>
        <a:bodyPr/>
        <a:lstStyle/>
        <a:p>
          <a:endParaRPr lang="en-US"/>
        </a:p>
      </dgm:t>
    </dgm:pt>
    <dgm:pt modelId="{00CA82FE-6366-7646-8D3B-040C94398EF3}">
      <dgm:prSet phldrT="[Text]"/>
      <dgm:spPr/>
      <dgm:t>
        <a:bodyPr/>
        <a:lstStyle/>
        <a:p>
          <a:r>
            <a:rPr lang="en-US" dirty="0" smtClean="0">
              <a:solidFill>
                <a:srgbClr val="7F7F7F"/>
              </a:solidFill>
            </a:rPr>
            <a:t>Circus Monkey – Test account reservation rebalancing</a:t>
          </a:r>
          <a:endParaRPr lang="en-US" dirty="0">
            <a:solidFill>
              <a:srgbClr val="7F7F7F"/>
            </a:solidFill>
          </a:endParaRPr>
        </a:p>
      </dgm:t>
    </dgm:pt>
    <dgm:pt modelId="{D0E639E9-95A5-FC40-9CD9-20F2BA4550AE}" type="parTrans" cxnId="{BFEF3BC6-3F0A-064F-BD1F-51DB7C8FD52A}">
      <dgm:prSet/>
      <dgm:spPr/>
      <dgm:t>
        <a:bodyPr/>
        <a:lstStyle/>
        <a:p>
          <a:endParaRPr lang="en-US"/>
        </a:p>
      </dgm:t>
    </dgm:pt>
    <dgm:pt modelId="{16BAD5D6-EC15-1A44-A53D-4AC14968C3C0}" type="sibTrans" cxnId="{BFEF3BC6-3F0A-064F-BD1F-51DB7C8FD52A}">
      <dgm:prSet/>
      <dgm:spPr/>
      <dgm:t>
        <a:bodyPr/>
        <a:lstStyle/>
        <a:p>
          <a:endParaRPr lang="en-US"/>
        </a:p>
      </dgm:t>
    </dgm:pt>
    <dgm:pt modelId="{E41E9255-E727-B14A-A663-7CCE1A741E2A}">
      <dgm:prSet phldrT="[Text]"/>
      <dgm:spPr/>
      <dgm:t>
        <a:bodyPr/>
        <a:lstStyle/>
        <a:p>
          <a:r>
            <a:rPr lang="en-US" dirty="0" smtClean="0">
              <a:solidFill>
                <a:srgbClr val="7F7F7F"/>
              </a:solidFill>
            </a:rPr>
            <a:t>Howler Monkey – Complains about AWS limits</a:t>
          </a:r>
          <a:endParaRPr lang="en-US" dirty="0">
            <a:solidFill>
              <a:srgbClr val="7F7F7F"/>
            </a:solidFill>
          </a:endParaRPr>
        </a:p>
      </dgm:t>
    </dgm:pt>
    <dgm:pt modelId="{BD046B7A-C786-8C4C-8598-D10E4DC490CE}" type="parTrans" cxnId="{336ACD7E-DF86-1845-8067-1C4383EFB511}">
      <dgm:prSet/>
      <dgm:spPr/>
      <dgm:t>
        <a:bodyPr/>
        <a:lstStyle/>
        <a:p>
          <a:endParaRPr lang="en-US"/>
        </a:p>
      </dgm:t>
    </dgm:pt>
    <dgm:pt modelId="{1A6825C9-6BB3-0E4E-92F8-78ECADEADEFE}" type="sibTrans" cxnId="{336ACD7E-DF86-1845-8067-1C4383EFB511}">
      <dgm:prSet/>
      <dgm:spPr/>
      <dgm:t>
        <a:bodyPr/>
        <a:lstStyle/>
        <a:p>
          <a:endParaRPr lang="en-US"/>
        </a:p>
      </dgm:t>
    </dgm:pt>
    <dgm:pt modelId="{546B6268-9AB3-5B45-AB13-A3F94C439700}">
      <dgm:prSet phldrT="[Text]"/>
      <dgm:spPr/>
      <dgm:t>
        <a:bodyPr/>
        <a:lstStyle/>
        <a:p>
          <a:r>
            <a:rPr lang="en-US" dirty="0" smtClean="0">
              <a:solidFill>
                <a:srgbClr val="7F7F7F"/>
              </a:solidFill>
            </a:rPr>
            <a:t>Chaos Kong – Kills Regions</a:t>
          </a:r>
          <a:endParaRPr lang="en-US" dirty="0">
            <a:solidFill>
              <a:srgbClr val="7F7F7F"/>
            </a:solidFill>
          </a:endParaRPr>
        </a:p>
      </dgm:t>
    </dgm:pt>
    <dgm:pt modelId="{A92B2862-ED34-A647-803B-E63A3BFEB0B7}" type="parTrans" cxnId="{54E451D9-D167-4140-BC22-89F035063CBE}">
      <dgm:prSet/>
      <dgm:spPr/>
      <dgm:t>
        <a:bodyPr/>
        <a:lstStyle/>
        <a:p>
          <a:endParaRPr lang="en-US"/>
        </a:p>
      </dgm:t>
    </dgm:pt>
    <dgm:pt modelId="{E6DB58A5-CD22-F94F-BE06-0E7BFAFB3767}" type="sibTrans" cxnId="{54E451D9-D167-4140-BC22-89F035063CBE}">
      <dgm:prSet/>
      <dgm:spPr/>
      <dgm:t>
        <a:bodyPr/>
        <a:lstStyle/>
        <a:p>
          <a:endParaRPr lang="en-US"/>
        </a:p>
      </dgm:t>
    </dgm:pt>
    <dgm:pt modelId="{A3F6BEED-11A1-E74A-8524-47463867EA84}">
      <dgm:prSet phldrT="[Text]"/>
      <dgm:spPr/>
      <dgm:t>
        <a:bodyPr/>
        <a:lstStyle/>
        <a:p>
          <a:r>
            <a:rPr lang="en-US" dirty="0" smtClean="0"/>
            <a:t>Conformity Monkey – architectural pattern warnings</a:t>
          </a:r>
          <a:endParaRPr lang="en-US" dirty="0"/>
        </a:p>
      </dgm:t>
    </dgm:pt>
    <dgm:pt modelId="{74F18F3B-3D4C-7D49-A4CD-754003283BF6}" type="sibTrans" cxnId="{DA96721B-0075-B643-959F-9B9A4C3047B6}">
      <dgm:prSet/>
      <dgm:spPr/>
      <dgm:t>
        <a:bodyPr/>
        <a:lstStyle/>
        <a:p>
          <a:endParaRPr lang="en-US"/>
        </a:p>
      </dgm:t>
    </dgm:pt>
    <dgm:pt modelId="{BFC2A1B2-C743-064C-B4B1-0D0F10DD601A}" type="parTrans" cxnId="{DA96721B-0075-B643-959F-9B9A4C3047B6}">
      <dgm:prSet/>
      <dgm:spPr/>
      <dgm:t>
        <a:bodyPr/>
        <a:lstStyle/>
        <a:p>
          <a:endParaRPr lang="en-US"/>
        </a:p>
      </dgm:t>
    </dgm:pt>
    <dgm:pt modelId="{0A7B7D87-A851-8F4B-A462-C1F6ED9E4A0B}" type="pres">
      <dgm:prSet presAssocID="{A2277BDD-6BF5-3448-962D-3F918B7920F8}" presName="Name0" presStyleCnt="0">
        <dgm:presLayoutVars>
          <dgm:dir/>
          <dgm:animLvl val="lvl"/>
          <dgm:resizeHandles val="exact"/>
        </dgm:presLayoutVars>
      </dgm:prSet>
      <dgm:spPr/>
      <dgm:t>
        <a:bodyPr/>
        <a:lstStyle/>
        <a:p>
          <a:endParaRPr lang="en-US"/>
        </a:p>
      </dgm:t>
    </dgm:pt>
    <dgm:pt modelId="{90148B55-AD3E-CA48-91F2-B74C657C9D9E}" type="pres">
      <dgm:prSet presAssocID="{71607DF3-6FAD-6346-9DA5-361F83585AAD}" presName="linNode" presStyleCnt="0"/>
      <dgm:spPr/>
    </dgm:pt>
    <dgm:pt modelId="{623BEB85-92A3-DF4F-953A-26191A90F417}" type="pres">
      <dgm:prSet presAssocID="{71607DF3-6FAD-6346-9DA5-361F83585AAD}" presName="parentText" presStyleLbl="node1" presStyleIdx="0" presStyleCnt="4">
        <dgm:presLayoutVars>
          <dgm:chMax val="1"/>
          <dgm:bulletEnabled val="1"/>
        </dgm:presLayoutVars>
      </dgm:prSet>
      <dgm:spPr/>
      <dgm:t>
        <a:bodyPr/>
        <a:lstStyle/>
        <a:p>
          <a:endParaRPr lang="en-US"/>
        </a:p>
      </dgm:t>
    </dgm:pt>
    <dgm:pt modelId="{75C2F82E-28EA-1442-8A3A-3B0A23B370E4}" type="pres">
      <dgm:prSet presAssocID="{71607DF3-6FAD-6346-9DA5-361F83585AAD}" presName="descendantText" presStyleLbl="alignAccFollowNode1" presStyleIdx="0" presStyleCnt="4">
        <dgm:presLayoutVars>
          <dgm:bulletEnabled val="1"/>
        </dgm:presLayoutVars>
      </dgm:prSet>
      <dgm:spPr/>
      <dgm:t>
        <a:bodyPr/>
        <a:lstStyle/>
        <a:p>
          <a:endParaRPr lang="en-US"/>
        </a:p>
      </dgm:t>
    </dgm:pt>
    <dgm:pt modelId="{E824D6B8-C750-1741-81A3-EDF2ECA55F09}" type="pres">
      <dgm:prSet presAssocID="{F6B19331-DF03-D04C-B429-052DB0F76342}" presName="sp" presStyleCnt="0"/>
      <dgm:spPr/>
    </dgm:pt>
    <dgm:pt modelId="{CAA0EE6C-5223-DF48-AFB1-5819CCC2C43B}" type="pres">
      <dgm:prSet presAssocID="{A1CBCEDC-5DB5-F940-9587-DA3B66CC92B7}" presName="linNode" presStyleCnt="0"/>
      <dgm:spPr/>
    </dgm:pt>
    <dgm:pt modelId="{510C7BDE-3655-CD47-871A-53B671676277}" type="pres">
      <dgm:prSet presAssocID="{A1CBCEDC-5DB5-F940-9587-DA3B66CC92B7}" presName="parentText" presStyleLbl="node1" presStyleIdx="1" presStyleCnt="4">
        <dgm:presLayoutVars>
          <dgm:chMax val="1"/>
          <dgm:bulletEnabled val="1"/>
        </dgm:presLayoutVars>
      </dgm:prSet>
      <dgm:spPr/>
      <dgm:t>
        <a:bodyPr/>
        <a:lstStyle/>
        <a:p>
          <a:endParaRPr lang="en-US"/>
        </a:p>
      </dgm:t>
    </dgm:pt>
    <dgm:pt modelId="{1C65DBF4-4F97-F845-AFE0-32DE98821E17}" type="pres">
      <dgm:prSet presAssocID="{A1CBCEDC-5DB5-F940-9587-DA3B66CC92B7}" presName="descendantText" presStyleLbl="alignAccFollowNode1" presStyleIdx="1" presStyleCnt="4">
        <dgm:presLayoutVars>
          <dgm:bulletEnabled val="1"/>
        </dgm:presLayoutVars>
      </dgm:prSet>
      <dgm:spPr/>
      <dgm:t>
        <a:bodyPr/>
        <a:lstStyle/>
        <a:p>
          <a:endParaRPr lang="en-US"/>
        </a:p>
      </dgm:t>
    </dgm:pt>
    <dgm:pt modelId="{09B17BBE-2749-AC40-9341-B8EAF09407EC}" type="pres">
      <dgm:prSet presAssocID="{0BDB1D4A-41BB-CA47-9954-08E9163FE064}" presName="sp" presStyleCnt="0"/>
      <dgm:spPr/>
    </dgm:pt>
    <dgm:pt modelId="{630AB219-392D-6248-8DCE-5C8F4F3210AB}" type="pres">
      <dgm:prSet presAssocID="{FC2F79FB-B9FF-D345-BFF1-55B16710550A}" presName="linNode" presStyleCnt="0"/>
      <dgm:spPr/>
    </dgm:pt>
    <dgm:pt modelId="{3A02B096-CA5B-824D-BAD9-77AAEB43251A}" type="pres">
      <dgm:prSet presAssocID="{FC2F79FB-B9FF-D345-BFF1-55B16710550A}" presName="parentText" presStyleLbl="node1" presStyleIdx="2" presStyleCnt="4">
        <dgm:presLayoutVars>
          <dgm:chMax val="1"/>
          <dgm:bulletEnabled val="1"/>
        </dgm:presLayoutVars>
      </dgm:prSet>
      <dgm:spPr/>
      <dgm:t>
        <a:bodyPr/>
        <a:lstStyle/>
        <a:p>
          <a:endParaRPr lang="en-US"/>
        </a:p>
      </dgm:t>
    </dgm:pt>
    <dgm:pt modelId="{741C52EF-9E01-AA4F-9EBB-223BC022D430}" type="pres">
      <dgm:prSet presAssocID="{FC2F79FB-B9FF-D345-BFF1-55B16710550A}" presName="descendantText" presStyleLbl="alignAccFollowNode1" presStyleIdx="2" presStyleCnt="4">
        <dgm:presLayoutVars>
          <dgm:bulletEnabled val="1"/>
        </dgm:presLayoutVars>
      </dgm:prSet>
      <dgm:spPr/>
      <dgm:t>
        <a:bodyPr/>
        <a:lstStyle/>
        <a:p>
          <a:endParaRPr lang="en-US"/>
        </a:p>
      </dgm:t>
    </dgm:pt>
    <dgm:pt modelId="{DB7C8E2A-CEEE-7C4A-A534-58D31C197A29}" type="pres">
      <dgm:prSet presAssocID="{1BC51476-BBE4-4246-AFE7-49C4AA4F794C}" presName="sp" presStyleCnt="0"/>
      <dgm:spPr/>
    </dgm:pt>
    <dgm:pt modelId="{2E53930A-18B0-1244-B3B5-7DB4614477ED}" type="pres">
      <dgm:prSet presAssocID="{E560765F-3DF9-7143-B731-D1CFC6D64F65}" presName="linNode" presStyleCnt="0"/>
      <dgm:spPr/>
    </dgm:pt>
    <dgm:pt modelId="{BF4681A4-E44B-4C49-990A-8106315610AA}" type="pres">
      <dgm:prSet presAssocID="{E560765F-3DF9-7143-B731-D1CFC6D64F65}" presName="parentText" presStyleLbl="node1" presStyleIdx="3" presStyleCnt="4">
        <dgm:presLayoutVars>
          <dgm:chMax val="1"/>
          <dgm:bulletEnabled val="1"/>
        </dgm:presLayoutVars>
      </dgm:prSet>
      <dgm:spPr/>
      <dgm:t>
        <a:bodyPr/>
        <a:lstStyle/>
        <a:p>
          <a:endParaRPr lang="en-US"/>
        </a:p>
      </dgm:t>
    </dgm:pt>
    <dgm:pt modelId="{3037483F-E2F0-1648-9912-A74C8B921110}" type="pres">
      <dgm:prSet presAssocID="{E560765F-3DF9-7143-B731-D1CFC6D64F65}" presName="descendantText" presStyleLbl="alignAccFollowNode1" presStyleIdx="3" presStyleCnt="4">
        <dgm:presLayoutVars>
          <dgm:bulletEnabled val="1"/>
        </dgm:presLayoutVars>
      </dgm:prSet>
      <dgm:spPr/>
      <dgm:t>
        <a:bodyPr/>
        <a:lstStyle/>
        <a:p>
          <a:endParaRPr lang="en-US"/>
        </a:p>
      </dgm:t>
    </dgm:pt>
  </dgm:ptLst>
  <dgm:cxnLst>
    <dgm:cxn modelId="{41C4002C-AB6F-2641-918C-A1B2F5688CE3}" type="presOf" srcId="{E41E9255-E727-B14A-A663-7CCE1A741E2A}" destId="{1C65DBF4-4F97-F845-AFE0-32DE98821E17}" srcOrd="0" destOrd="3" presId="urn:microsoft.com/office/officeart/2005/8/layout/vList5"/>
    <dgm:cxn modelId="{6135094C-C11F-3441-8F36-838326ECA7A6}" type="presOf" srcId="{3DE17611-462D-6D48-9B76-670A28C7CA24}" destId="{741C52EF-9E01-AA4F-9EBB-223BC022D430}" srcOrd="0" destOrd="0" presId="urn:microsoft.com/office/officeart/2005/8/layout/vList5"/>
    <dgm:cxn modelId="{336ACD7E-DF86-1845-8067-1C4383EFB511}" srcId="{A1CBCEDC-5DB5-F940-9587-DA3B66CC92B7}" destId="{E41E9255-E727-B14A-A663-7CCE1A741E2A}" srcOrd="3" destOrd="0" parTransId="{BD046B7A-C786-8C4C-8598-D10E4DC490CE}" sibTransId="{1A6825C9-6BB3-0E4E-92F8-78ECADEADEFE}"/>
    <dgm:cxn modelId="{56BACEE5-6A42-604F-A69D-CE15EF2BF2E9}" srcId="{A1CBCEDC-5DB5-F940-9587-DA3B66CC92B7}" destId="{5FCC3F43-60F1-834E-BCB1-F737C3276E50}" srcOrd="0" destOrd="0" parTransId="{68373668-E000-5E45-B89B-4748E43DDE68}" sibTransId="{C3035A30-CC19-534B-9BFE-983BB93844B0}"/>
    <dgm:cxn modelId="{13DB2161-28FC-2041-8C93-BB1E39FCCE79}" type="presOf" srcId="{71607DF3-6FAD-6346-9DA5-361F83585AAD}" destId="{623BEB85-92A3-DF4F-953A-26191A90F417}" srcOrd="0" destOrd="0" presId="urn:microsoft.com/office/officeart/2005/8/layout/vList5"/>
    <dgm:cxn modelId="{136421F8-C65A-6E47-885E-88C1CBF85550}" type="presOf" srcId="{00CA82FE-6366-7646-8D3B-040C94398EF3}" destId="{75C2F82E-28EA-1442-8A3A-3B0A23B370E4}" srcOrd="0" destOrd="1" presId="urn:microsoft.com/office/officeart/2005/8/layout/vList5"/>
    <dgm:cxn modelId="{AEA3A517-D0F1-3B41-B9D6-5A70DF93E366}" type="presOf" srcId="{88B5C714-6144-B243-849D-DD4ADB30D811}" destId="{741C52EF-9E01-AA4F-9EBB-223BC022D430}" srcOrd="0" destOrd="3" presId="urn:microsoft.com/office/officeart/2005/8/layout/vList5"/>
    <dgm:cxn modelId="{9B5A8FA1-6D52-DC48-8D98-C60B061A7A7D}" srcId="{71607DF3-6FAD-6346-9DA5-361F83585AAD}" destId="{DFEFC9DC-3F07-894D-B6E3-E626744EB79E}" srcOrd="0" destOrd="0" parTransId="{21CEBF8E-80DE-7D42-9E1B-AAD1004CFD94}" sibTransId="{AA56EEB9-E62C-E443-87E0-BEB1BDBC2934}"/>
    <dgm:cxn modelId="{A7E5C5CD-88DB-A942-998D-87332B57F3BF}" type="presOf" srcId="{546B6268-9AB3-5B45-AB13-A3F94C439700}" destId="{741C52EF-9E01-AA4F-9EBB-223BC022D430}" srcOrd="0" destOrd="2" presId="urn:microsoft.com/office/officeart/2005/8/layout/vList5"/>
    <dgm:cxn modelId="{89E77D41-AD4C-DE48-A7F9-840BAB66DBA4}" srcId="{FC2F79FB-B9FF-D345-BFF1-55B16710550A}" destId="{3DE17611-462D-6D48-9B76-670A28C7CA24}" srcOrd="0" destOrd="0" parTransId="{D7774058-B521-9642-A7A0-2D52E05225F1}" sibTransId="{1A5D0A97-0C98-704B-AFF2-AF2C6119FF74}"/>
    <dgm:cxn modelId="{3A5D5AB1-D27A-F447-B02D-6385CC262A79}" type="presOf" srcId="{A2277BDD-6BF5-3448-962D-3F918B7920F8}" destId="{0A7B7D87-A851-8F4B-A462-C1F6ED9E4A0B}" srcOrd="0" destOrd="0" presId="urn:microsoft.com/office/officeart/2005/8/layout/vList5"/>
    <dgm:cxn modelId="{9E03035C-1C76-3849-92BC-3861000FA37E}" srcId="{A2277BDD-6BF5-3448-962D-3F918B7920F8}" destId="{A1CBCEDC-5DB5-F940-9587-DA3B66CC92B7}" srcOrd="1" destOrd="0" parTransId="{2D25C3DD-8E8A-2D4B-A0A3-AD4D11F1EAA5}" sibTransId="{0BDB1D4A-41BB-CA47-9954-08E9163FE064}"/>
    <dgm:cxn modelId="{28DB3C93-C5A6-1847-A1E6-AB0BDCC032FF}" srcId="{E560765F-3DF9-7143-B731-D1CFC6D64F65}" destId="{4F84E9CA-DB73-3F4D-8963-9552C2B8F640}" srcOrd="1" destOrd="0" parTransId="{5E8EDA3D-BA3B-6F46-AD70-13BFED950993}" sibTransId="{8DDBF2AE-9864-EE44-8592-AEC8736E6B60}"/>
    <dgm:cxn modelId="{54E451D9-D167-4140-BC22-89F035063CBE}" srcId="{FC2F79FB-B9FF-D345-BFF1-55B16710550A}" destId="{546B6268-9AB3-5B45-AB13-A3F94C439700}" srcOrd="2" destOrd="0" parTransId="{A92B2862-ED34-A647-803B-E63A3BFEB0B7}" sibTransId="{E6DB58A5-CD22-F94F-BE06-0E7BFAFB3767}"/>
    <dgm:cxn modelId="{4E47D4EB-40CD-F24B-B348-599CF5AEC6C5}" type="presOf" srcId="{A3F6BEED-11A1-E74A-8524-47463867EA84}" destId="{3037483F-E2F0-1648-9912-A74C8B921110}" srcOrd="0" destOrd="0" presId="urn:microsoft.com/office/officeart/2005/8/layout/vList5"/>
    <dgm:cxn modelId="{4E69017B-B289-124C-8C1C-44E587462B86}" srcId="{FC2F79FB-B9FF-D345-BFF1-55B16710550A}" destId="{CCEA3D85-91EE-A542-BAAD-C54BDC564B9E}" srcOrd="1" destOrd="0" parTransId="{2F204C0D-4978-DD44-8E6D-DFE15261ABE5}" sibTransId="{82B5597D-2A98-1943-99AE-872E011E9800}"/>
    <dgm:cxn modelId="{1976ABFB-540E-5D48-9FD3-F9001D9BD4AA}" type="presOf" srcId="{CCEA3D85-91EE-A542-BAAD-C54BDC564B9E}" destId="{741C52EF-9E01-AA4F-9EBB-223BC022D430}" srcOrd="0" destOrd="1" presId="urn:microsoft.com/office/officeart/2005/8/layout/vList5"/>
    <dgm:cxn modelId="{1F00F7BF-6E4B-8846-964C-0FBCDCA53A68}" srcId="{A1CBCEDC-5DB5-F940-9587-DA3B66CC92B7}" destId="{2303BE69-B051-2C43-9386-51734A10C8D9}" srcOrd="1" destOrd="0" parTransId="{08F0B2CD-F75C-C049-82B0-9153C02CD0F7}" sibTransId="{66594E3E-6630-8C44-AE50-5312E2C67172}"/>
    <dgm:cxn modelId="{C16B42F7-2C36-9A4B-A500-7DF5AC5DB250}" srcId="{A2277BDD-6BF5-3448-962D-3F918B7920F8}" destId="{71607DF3-6FAD-6346-9DA5-361F83585AAD}" srcOrd="0" destOrd="0" parTransId="{CB72FE05-6681-0D4E-A9E2-54F3CA5B23D1}" sibTransId="{F6B19331-DF03-D04C-B429-052DB0F76342}"/>
    <dgm:cxn modelId="{FC489B3E-D3B9-1245-A81F-A1960DFAF82A}" type="presOf" srcId="{FC2F79FB-B9FF-D345-BFF1-55B16710550A}" destId="{3A02B096-CA5B-824D-BAD9-77AAEB43251A}" srcOrd="0" destOrd="0" presId="urn:microsoft.com/office/officeart/2005/8/layout/vList5"/>
    <dgm:cxn modelId="{BFEF3BC6-3F0A-064F-BD1F-51DB7C8FD52A}" srcId="{71607DF3-6FAD-6346-9DA5-361F83585AAD}" destId="{00CA82FE-6366-7646-8D3B-040C94398EF3}" srcOrd="1" destOrd="0" parTransId="{D0E639E9-95A5-FC40-9CD9-20F2BA4550AE}" sibTransId="{16BAD5D6-EC15-1A44-A53D-4AC14968C3C0}"/>
    <dgm:cxn modelId="{D26FCDA3-52E2-0544-AC95-DB1669371764}" srcId="{A2277BDD-6BF5-3448-962D-3F918B7920F8}" destId="{FC2F79FB-B9FF-D345-BFF1-55B16710550A}" srcOrd="2" destOrd="0" parTransId="{AF92BFAC-26F2-4249-9412-DE00A4BCB6D2}" sibTransId="{1BC51476-BBE4-4246-AFE7-49C4AA4F794C}"/>
    <dgm:cxn modelId="{E9840C6E-9E1D-5C49-B86E-FFDFFA940D4C}" srcId="{A1CBCEDC-5DB5-F940-9587-DA3B66CC92B7}" destId="{B064B370-A221-3F4C-816D-05C63EBC4C09}" srcOrd="2" destOrd="0" parTransId="{170807F4-F403-AC4B-B3A1-2672567E521E}" sibTransId="{8B320C64-DBA1-3247-B08B-1B23BF10D952}"/>
    <dgm:cxn modelId="{B91AC483-2C60-A142-8A28-EE52FF389693}" type="presOf" srcId="{E560765F-3DF9-7143-B731-D1CFC6D64F65}" destId="{BF4681A4-E44B-4C49-990A-8106315610AA}" srcOrd="0" destOrd="0" presId="urn:microsoft.com/office/officeart/2005/8/layout/vList5"/>
    <dgm:cxn modelId="{8C8F8964-2F24-B24C-B7E0-CF4DD7DE4EEA}" type="presOf" srcId="{5FCC3F43-60F1-834E-BCB1-F737C3276E50}" destId="{1C65DBF4-4F97-F845-AFE0-32DE98821E17}" srcOrd="0" destOrd="0" presId="urn:microsoft.com/office/officeart/2005/8/layout/vList5"/>
    <dgm:cxn modelId="{12FA1303-023F-904E-AC88-2C4E2E6DBAC0}" srcId="{FC2F79FB-B9FF-D345-BFF1-55B16710550A}" destId="{88B5C714-6144-B243-849D-DD4ADB30D811}" srcOrd="3" destOrd="0" parTransId="{9B705537-51C0-CF40-896E-CD26D7BAD218}" sibTransId="{EE709B78-8715-AE4C-9543-63BF8AF7F72E}"/>
    <dgm:cxn modelId="{FF907999-BD0B-7B44-918B-2A113384D3B2}" type="presOf" srcId="{4F84E9CA-DB73-3F4D-8963-9552C2B8F640}" destId="{3037483F-E2F0-1648-9912-A74C8B921110}" srcOrd="0" destOrd="1" presId="urn:microsoft.com/office/officeart/2005/8/layout/vList5"/>
    <dgm:cxn modelId="{DA96721B-0075-B643-959F-9B9A4C3047B6}" srcId="{E560765F-3DF9-7143-B731-D1CFC6D64F65}" destId="{A3F6BEED-11A1-E74A-8524-47463867EA84}" srcOrd="0" destOrd="0" parTransId="{BFC2A1B2-C743-064C-B4B1-0D0F10DD601A}" sibTransId="{74F18F3B-3D4C-7D49-A4CD-754003283BF6}"/>
    <dgm:cxn modelId="{00A3AAD6-7BB3-2541-9E09-7393BFD8EED2}" srcId="{A2277BDD-6BF5-3448-962D-3F918B7920F8}" destId="{E560765F-3DF9-7143-B731-D1CFC6D64F65}" srcOrd="3" destOrd="0" parTransId="{E8BF7020-676E-944C-9A4E-D476BC8A8853}" sibTransId="{2A331CD1-08B7-0549-B0B9-B69351898926}"/>
    <dgm:cxn modelId="{46521E93-DCF5-EE4A-9AD7-0BD0B2FBC00C}" type="presOf" srcId="{A1CBCEDC-5DB5-F940-9587-DA3B66CC92B7}" destId="{510C7BDE-3655-CD47-871A-53B671676277}" srcOrd="0" destOrd="0" presId="urn:microsoft.com/office/officeart/2005/8/layout/vList5"/>
    <dgm:cxn modelId="{32831A36-2754-DF47-B8DE-3443D11CC9AD}" type="presOf" srcId="{B064B370-A221-3F4C-816D-05C63EBC4C09}" destId="{1C65DBF4-4F97-F845-AFE0-32DE98821E17}" srcOrd="0" destOrd="2" presId="urn:microsoft.com/office/officeart/2005/8/layout/vList5"/>
    <dgm:cxn modelId="{9FFDD4CF-8483-5A46-BD19-0F67C44BAEED}" type="presOf" srcId="{2303BE69-B051-2C43-9386-51734A10C8D9}" destId="{1C65DBF4-4F97-F845-AFE0-32DE98821E17}" srcOrd="0" destOrd="1" presId="urn:microsoft.com/office/officeart/2005/8/layout/vList5"/>
    <dgm:cxn modelId="{8EA73657-1B13-E246-8CA9-21D482CB026D}" type="presOf" srcId="{DFEFC9DC-3F07-894D-B6E3-E626744EB79E}" destId="{75C2F82E-28EA-1442-8A3A-3B0A23B370E4}" srcOrd="0" destOrd="0" presId="urn:microsoft.com/office/officeart/2005/8/layout/vList5"/>
    <dgm:cxn modelId="{F7FC6F77-3DC0-8748-827E-48E46C13F786}" type="presParOf" srcId="{0A7B7D87-A851-8F4B-A462-C1F6ED9E4A0B}" destId="{90148B55-AD3E-CA48-91F2-B74C657C9D9E}" srcOrd="0" destOrd="0" presId="urn:microsoft.com/office/officeart/2005/8/layout/vList5"/>
    <dgm:cxn modelId="{C2CDDB52-18D5-A64C-87EB-0E8270086226}" type="presParOf" srcId="{90148B55-AD3E-CA48-91F2-B74C657C9D9E}" destId="{623BEB85-92A3-DF4F-953A-26191A90F417}" srcOrd="0" destOrd="0" presId="urn:microsoft.com/office/officeart/2005/8/layout/vList5"/>
    <dgm:cxn modelId="{6F191390-19DB-E54A-8C8A-EC36929A9FA5}" type="presParOf" srcId="{90148B55-AD3E-CA48-91F2-B74C657C9D9E}" destId="{75C2F82E-28EA-1442-8A3A-3B0A23B370E4}" srcOrd="1" destOrd="0" presId="urn:microsoft.com/office/officeart/2005/8/layout/vList5"/>
    <dgm:cxn modelId="{AFD10010-2573-434F-8F19-03D46ECC68A8}" type="presParOf" srcId="{0A7B7D87-A851-8F4B-A462-C1F6ED9E4A0B}" destId="{E824D6B8-C750-1741-81A3-EDF2ECA55F09}" srcOrd="1" destOrd="0" presId="urn:microsoft.com/office/officeart/2005/8/layout/vList5"/>
    <dgm:cxn modelId="{5E9815F7-5EAF-C04D-B1BF-FE4D04627EDE}" type="presParOf" srcId="{0A7B7D87-A851-8F4B-A462-C1F6ED9E4A0B}" destId="{CAA0EE6C-5223-DF48-AFB1-5819CCC2C43B}" srcOrd="2" destOrd="0" presId="urn:microsoft.com/office/officeart/2005/8/layout/vList5"/>
    <dgm:cxn modelId="{8F96CE3B-8057-6146-97AD-5AE6B84E932A}" type="presParOf" srcId="{CAA0EE6C-5223-DF48-AFB1-5819CCC2C43B}" destId="{510C7BDE-3655-CD47-871A-53B671676277}" srcOrd="0" destOrd="0" presId="urn:microsoft.com/office/officeart/2005/8/layout/vList5"/>
    <dgm:cxn modelId="{9C4D3F6E-0F0F-7F46-BB31-8B69A675A67E}" type="presParOf" srcId="{CAA0EE6C-5223-DF48-AFB1-5819CCC2C43B}" destId="{1C65DBF4-4F97-F845-AFE0-32DE98821E17}" srcOrd="1" destOrd="0" presId="urn:microsoft.com/office/officeart/2005/8/layout/vList5"/>
    <dgm:cxn modelId="{3C8A49DA-F206-0542-8D1B-836A7E155D5B}" type="presParOf" srcId="{0A7B7D87-A851-8F4B-A462-C1F6ED9E4A0B}" destId="{09B17BBE-2749-AC40-9341-B8EAF09407EC}" srcOrd="3" destOrd="0" presId="urn:microsoft.com/office/officeart/2005/8/layout/vList5"/>
    <dgm:cxn modelId="{1B45D6F4-C42B-2840-B10D-E608741B0A25}" type="presParOf" srcId="{0A7B7D87-A851-8F4B-A462-C1F6ED9E4A0B}" destId="{630AB219-392D-6248-8DCE-5C8F4F3210AB}" srcOrd="4" destOrd="0" presId="urn:microsoft.com/office/officeart/2005/8/layout/vList5"/>
    <dgm:cxn modelId="{47CC039B-42C9-8A46-916E-311B26F91615}" type="presParOf" srcId="{630AB219-392D-6248-8DCE-5C8F4F3210AB}" destId="{3A02B096-CA5B-824D-BAD9-77AAEB43251A}" srcOrd="0" destOrd="0" presId="urn:microsoft.com/office/officeart/2005/8/layout/vList5"/>
    <dgm:cxn modelId="{48EC88B7-F354-F84C-839F-506C8C92FCA4}" type="presParOf" srcId="{630AB219-392D-6248-8DCE-5C8F4F3210AB}" destId="{741C52EF-9E01-AA4F-9EBB-223BC022D430}" srcOrd="1" destOrd="0" presId="urn:microsoft.com/office/officeart/2005/8/layout/vList5"/>
    <dgm:cxn modelId="{9551357F-47C7-B042-A331-F54931EE1647}" type="presParOf" srcId="{0A7B7D87-A851-8F4B-A462-C1F6ED9E4A0B}" destId="{DB7C8E2A-CEEE-7C4A-A534-58D31C197A29}" srcOrd="5" destOrd="0" presId="urn:microsoft.com/office/officeart/2005/8/layout/vList5"/>
    <dgm:cxn modelId="{B61D1600-1ABF-3F43-B3D8-22B0340FF02D}" type="presParOf" srcId="{0A7B7D87-A851-8F4B-A462-C1F6ED9E4A0B}" destId="{2E53930A-18B0-1244-B3B5-7DB4614477ED}" srcOrd="6" destOrd="0" presId="urn:microsoft.com/office/officeart/2005/8/layout/vList5"/>
    <dgm:cxn modelId="{B28EDA10-3778-6647-A9F1-29341A7DAA62}" type="presParOf" srcId="{2E53930A-18B0-1244-B3B5-7DB4614477ED}" destId="{BF4681A4-E44B-4C49-990A-8106315610AA}" srcOrd="0" destOrd="0" presId="urn:microsoft.com/office/officeart/2005/8/layout/vList5"/>
    <dgm:cxn modelId="{F88FD34D-2603-814B-8A7D-C64C47168B88}" type="presParOf" srcId="{2E53930A-18B0-1244-B3B5-7DB4614477ED}" destId="{3037483F-E2F0-1648-9912-A74C8B92111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851C8A8-D7FD-0343-8006-FBC01E891DF3}" type="doc">
      <dgm:prSet loTypeId="urn:microsoft.com/office/officeart/2005/8/layout/pyramid1" loCatId="" qsTypeId="urn:microsoft.com/office/officeart/2005/8/quickstyle/simple4" qsCatId="simple" csTypeId="urn:microsoft.com/office/officeart/2005/8/colors/colorful2" csCatId="colorful" phldr="1"/>
      <dgm:spPr/>
    </dgm:pt>
    <dgm:pt modelId="{8FFCCDFB-D45F-5042-9E26-CC1B108B3829}">
      <dgm:prSet phldrT="[Text]" custT="1"/>
      <dgm:spPr/>
      <dgm:t>
        <a:bodyPr/>
        <a:lstStyle/>
        <a:p>
          <a:r>
            <a:rPr lang="en-US" sz="2000" dirty="0" smtClean="0"/>
            <a:t>PR</a:t>
          </a:r>
        </a:p>
        <a:p>
          <a:r>
            <a:rPr lang="en-US" sz="2000" dirty="0" smtClean="0"/>
            <a:t>X Incidents</a:t>
          </a:r>
          <a:endParaRPr lang="en-US" sz="2000" dirty="0"/>
        </a:p>
      </dgm:t>
    </dgm:pt>
    <dgm:pt modelId="{F5D005F2-EFEA-E84B-BE17-5E71491B9386}" type="parTrans" cxnId="{1F21C2AF-7060-0A42-81A3-651DF310A29D}">
      <dgm:prSet/>
      <dgm:spPr/>
      <dgm:t>
        <a:bodyPr/>
        <a:lstStyle/>
        <a:p>
          <a:endParaRPr lang="en-US"/>
        </a:p>
      </dgm:t>
    </dgm:pt>
    <dgm:pt modelId="{BA88E405-C429-8A40-858C-AAF4F94E5DE4}" type="sibTrans" cxnId="{1F21C2AF-7060-0A42-81A3-651DF310A29D}">
      <dgm:prSet/>
      <dgm:spPr/>
      <dgm:t>
        <a:bodyPr/>
        <a:lstStyle/>
        <a:p>
          <a:endParaRPr lang="en-US"/>
        </a:p>
      </dgm:t>
    </dgm:pt>
    <dgm:pt modelId="{FBBDD56B-D637-5D49-BCC4-484366101C65}">
      <dgm:prSet phldrT="[Text]" custT="1"/>
      <dgm:spPr/>
      <dgm:t>
        <a:bodyPr/>
        <a:lstStyle/>
        <a:p>
          <a:r>
            <a:rPr lang="en-US" sz="2000" dirty="0" smtClean="0"/>
            <a:t>CS</a:t>
          </a:r>
        </a:p>
        <a:p>
          <a:r>
            <a:rPr lang="en-US" sz="2000" dirty="0" smtClean="0"/>
            <a:t>XX Incidents</a:t>
          </a:r>
          <a:endParaRPr lang="en-US" sz="2000" dirty="0"/>
        </a:p>
      </dgm:t>
    </dgm:pt>
    <dgm:pt modelId="{28D87485-E5B2-B540-AB30-F3C96FF7BC26}" type="parTrans" cxnId="{82506FA8-63B7-5F48-BADC-339FD1B5C8A0}">
      <dgm:prSet/>
      <dgm:spPr/>
      <dgm:t>
        <a:bodyPr/>
        <a:lstStyle/>
        <a:p>
          <a:endParaRPr lang="en-US"/>
        </a:p>
      </dgm:t>
    </dgm:pt>
    <dgm:pt modelId="{8D8CA765-CCC6-3944-BF6D-40812DEEBB9B}" type="sibTrans" cxnId="{82506FA8-63B7-5F48-BADC-339FD1B5C8A0}">
      <dgm:prSet/>
      <dgm:spPr/>
      <dgm:t>
        <a:bodyPr/>
        <a:lstStyle/>
        <a:p>
          <a:endParaRPr lang="en-US"/>
        </a:p>
      </dgm:t>
    </dgm:pt>
    <dgm:pt modelId="{71A62568-3E28-0C4C-9911-2FD49A1149CB}">
      <dgm:prSet phldrT="[Text]" custT="1"/>
      <dgm:spPr/>
      <dgm:t>
        <a:bodyPr/>
        <a:lstStyle/>
        <a:p>
          <a:r>
            <a:rPr lang="en-US" sz="2000" dirty="0" smtClean="0"/>
            <a:t>Metrics impact – Feature disable</a:t>
          </a:r>
        </a:p>
        <a:p>
          <a:r>
            <a:rPr lang="en-US" sz="2000" dirty="0" smtClean="0"/>
            <a:t>XXX Incidents</a:t>
          </a:r>
          <a:endParaRPr lang="en-US" sz="2000" dirty="0"/>
        </a:p>
      </dgm:t>
    </dgm:pt>
    <dgm:pt modelId="{E6F44B4B-303A-3541-A925-39F662F21D83}" type="parTrans" cxnId="{0A16C616-F92F-3E4F-83B7-57331118A8FA}">
      <dgm:prSet/>
      <dgm:spPr/>
      <dgm:t>
        <a:bodyPr/>
        <a:lstStyle/>
        <a:p>
          <a:endParaRPr lang="en-US"/>
        </a:p>
      </dgm:t>
    </dgm:pt>
    <dgm:pt modelId="{24B69669-C3A5-1B40-B1A8-FD7A8C6E90FB}" type="sibTrans" cxnId="{0A16C616-F92F-3E4F-83B7-57331118A8FA}">
      <dgm:prSet/>
      <dgm:spPr/>
      <dgm:t>
        <a:bodyPr/>
        <a:lstStyle/>
        <a:p>
          <a:endParaRPr lang="en-US"/>
        </a:p>
      </dgm:t>
    </dgm:pt>
    <dgm:pt modelId="{6D12EFEA-F044-B145-80FA-55E23FBFEA4E}">
      <dgm:prSet custT="1"/>
      <dgm:spPr/>
      <dgm:t>
        <a:bodyPr/>
        <a:lstStyle/>
        <a:p>
          <a:r>
            <a:rPr lang="en-US" sz="2000" dirty="0" smtClean="0"/>
            <a:t>No Impact – fast retry or automated failover</a:t>
          </a:r>
        </a:p>
        <a:p>
          <a:r>
            <a:rPr lang="en-US" sz="2000" dirty="0" smtClean="0"/>
            <a:t>XXXX Incidents</a:t>
          </a:r>
          <a:endParaRPr lang="en-US" sz="2000" dirty="0"/>
        </a:p>
      </dgm:t>
    </dgm:pt>
    <dgm:pt modelId="{188D156D-F47E-7145-A709-4C705282A912}" type="parTrans" cxnId="{28290398-DA0A-CA47-8A40-387E2B72A0B1}">
      <dgm:prSet/>
      <dgm:spPr/>
      <dgm:t>
        <a:bodyPr/>
        <a:lstStyle/>
        <a:p>
          <a:endParaRPr lang="en-US"/>
        </a:p>
      </dgm:t>
    </dgm:pt>
    <dgm:pt modelId="{4AAAE171-4973-304B-B41A-54A0DD3552F0}" type="sibTrans" cxnId="{28290398-DA0A-CA47-8A40-387E2B72A0B1}">
      <dgm:prSet/>
      <dgm:spPr/>
      <dgm:t>
        <a:bodyPr/>
        <a:lstStyle/>
        <a:p>
          <a:endParaRPr lang="en-US"/>
        </a:p>
      </dgm:t>
    </dgm:pt>
    <dgm:pt modelId="{9DF49D85-698C-5948-A73D-8F79D19F8637}" type="pres">
      <dgm:prSet presAssocID="{E851C8A8-D7FD-0343-8006-FBC01E891DF3}" presName="Name0" presStyleCnt="0">
        <dgm:presLayoutVars>
          <dgm:dir/>
          <dgm:animLvl val="lvl"/>
          <dgm:resizeHandles val="exact"/>
        </dgm:presLayoutVars>
      </dgm:prSet>
      <dgm:spPr/>
    </dgm:pt>
    <dgm:pt modelId="{689654F0-3776-3746-8B8F-4F9978389DE8}" type="pres">
      <dgm:prSet presAssocID="{8FFCCDFB-D45F-5042-9E26-CC1B108B3829}" presName="Name8" presStyleCnt="0"/>
      <dgm:spPr/>
    </dgm:pt>
    <dgm:pt modelId="{FC93A3A6-9B97-4741-8A88-678FFA5FB98D}" type="pres">
      <dgm:prSet presAssocID="{8FFCCDFB-D45F-5042-9E26-CC1B108B3829}" presName="level" presStyleLbl="node1" presStyleIdx="0" presStyleCnt="4">
        <dgm:presLayoutVars>
          <dgm:chMax val="1"/>
          <dgm:bulletEnabled val="1"/>
        </dgm:presLayoutVars>
      </dgm:prSet>
      <dgm:spPr/>
      <dgm:t>
        <a:bodyPr/>
        <a:lstStyle/>
        <a:p>
          <a:endParaRPr lang="en-US"/>
        </a:p>
      </dgm:t>
    </dgm:pt>
    <dgm:pt modelId="{137875ED-6D32-0346-96DD-32AA6B3F0E54}" type="pres">
      <dgm:prSet presAssocID="{8FFCCDFB-D45F-5042-9E26-CC1B108B3829}" presName="levelTx" presStyleLbl="revTx" presStyleIdx="0" presStyleCnt="0">
        <dgm:presLayoutVars>
          <dgm:chMax val="1"/>
          <dgm:bulletEnabled val="1"/>
        </dgm:presLayoutVars>
      </dgm:prSet>
      <dgm:spPr/>
      <dgm:t>
        <a:bodyPr/>
        <a:lstStyle/>
        <a:p>
          <a:endParaRPr lang="en-US"/>
        </a:p>
      </dgm:t>
    </dgm:pt>
    <dgm:pt modelId="{68F8124C-96F2-2545-B4FC-AD57BE125F6A}" type="pres">
      <dgm:prSet presAssocID="{FBBDD56B-D637-5D49-BCC4-484366101C65}" presName="Name8" presStyleCnt="0"/>
      <dgm:spPr/>
    </dgm:pt>
    <dgm:pt modelId="{64747D03-8A2A-134A-A578-ED2298E292C2}" type="pres">
      <dgm:prSet presAssocID="{FBBDD56B-D637-5D49-BCC4-484366101C65}" presName="level" presStyleLbl="node1" presStyleIdx="1" presStyleCnt="4">
        <dgm:presLayoutVars>
          <dgm:chMax val="1"/>
          <dgm:bulletEnabled val="1"/>
        </dgm:presLayoutVars>
      </dgm:prSet>
      <dgm:spPr/>
      <dgm:t>
        <a:bodyPr/>
        <a:lstStyle/>
        <a:p>
          <a:endParaRPr lang="en-US"/>
        </a:p>
      </dgm:t>
    </dgm:pt>
    <dgm:pt modelId="{8F9374A6-FFB5-B942-9560-2B81F5543B10}" type="pres">
      <dgm:prSet presAssocID="{FBBDD56B-D637-5D49-BCC4-484366101C65}" presName="levelTx" presStyleLbl="revTx" presStyleIdx="0" presStyleCnt="0">
        <dgm:presLayoutVars>
          <dgm:chMax val="1"/>
          <dgm:bulletEnabled val="1"/>
        </dgm:presLayoutVars>
      </dgm:prSet>
      <dgm:spPr/>
      <dgm:t>
        <a:bodyPr/>
        <a:lstStyle/>
        <a:p>
          <a:endParaRPr lang="en-US"/>
        </a:p>
      </dgm:t>
    </dgm:pt>
    <dgm:pt modelId="{4C9B780B-939E-6A40-B0E0-0FC96B2A6E48}" type="pres">
      <dgm:prSet presAssocID="{71A62568-3E28-0C4C-9911-2FD49A1149CB}" presName="Name8" presStyleCnt="0"/>
      <dgm:spPr/>
    </dgm:pt>
    <dgm:pt modelId="{9D7737C7-7CA8-DC4A-8353-56083D78D9AC}" type="pres">
      <dgm:prSet presAssocID="{71A62568-3E28-0C4C-9911-2FD49A1149CB}" presName="level" presStyleLbl="node1" presStyleIdx="2" presStyleCnt="4">
        <dgm:presLayoutVars>
          <dgm:chMax val="1"/>
          <dgm:bulletEnabled val="1"/>
        </dgm:presLayoutVars>
      </dgm:prSet>
      <dgm:spPr/>
      <dgm:t>
        <a:bodyPr/>
        <a:lstStyle/>
        <a:p>
          <a:endParaRPr lang="en-US"/>
        </a:p>
      </dgm:t>
    </dgm:pt>
    <dgm:pt modelId="{1E0AD3C0-D98F-B146-9657-43F9875798C1}" type="pres">
      <dgm:prSet presAssocID="{71A62568-3E28-0C4C-9911-2FD49A1149CB}" presName="levelTx" presStyleLbl="revTx" presStyleIdx="0" presStyleCnt="0">
        <dgm:presLayoutVars>
          <dgm:chMax val="1"/>
          <dgm:bulletEnabled val="1"/>
        </dgm:presLayoutVars>
      </dgm:prSet>
      <dgm:spPr/>
      <dgm:t>
        <a:bodyPr/>
        <a:lstStyle/>
        <a:p>
          <a:endParaRPr lang="en-US"/>
        </a:p>
      </dgm:t>
    </dgm:pt>
    <dgm:pt modelId="{3141C52A-AF75-844D-B647-53D675F33C79}" type="pres">
      <dgm:prSet presAssocID="{6D12EFEA-F044-B145-80FA-55E23FBFEA4E}" presName="Name8" presStyleCnt="0"/>
      <dgm:spPr/>
    </dgm:pt>
    <dgm:pt modelId="{7ED9CF89-FA9E-9B4A-9632-B6B683606EF0}" type="pres">
      <dgm:prSet presAssocID="{6D12EFEA-F044-B145-80FA-55E23FBFEA4E}" presName="level" presStyleLbl="node1" presStyleIdx="3" presStyleCnt="4">
        <dgm:presLayoutVars>
          <dgm:chMax val="1"/>
          <dgm:bulletEnabled val="1"/>
        </dgm:presLayoutVars>
      </dgm:prSet>
      <dgm:spPr/>
      <dgm:t>
        <a:bodyPr/>
        <a:lstStyle/>
        <a:p>
          <a:endParaRPr lang="en-US"/>
        </a:p>
      </dgm:t>
    </dgm:pt>
    <dgm:pt modelId="{3B2645FD-8E09-2043-BC6D-9245D4A3D343}" type="pres">
      <dgm:prSet presAssocID="{6D12EFEA-F044-B145-80FA-55E23FBFEA4E}" presName="levelTx" presStyleLbl="revTx" presStyleIdx="0" presStyleCnt="0">
        <dgm:presLayoutVars>
          <dgm:chMax val="1"/>
          <dgm:bulletEnabled val="1"/>
        </dgm:presLayoutVars>
      </dgm:prSet>
      <dgm:spPr/>
      <dgm:t>
        <a:bodyPr/>
        <a:lstStyle/>
        <a:p>
          <a:endParaRPr lang="en-US"/>
        </a:p>
      </dgm:t>
    </dgm:pt>
  </dgm:ptLst>
  <dgm:cxnLst>
    <dgm:cxn modelId="{82506FA8-63B7-5F48-BADC-339FD1B5C8A0}" srcId="{E851C8A8-D7FD-0343-8006-FBC01E891DF3}" destId="{FBBDD56B-D637-5D49-BCC4-484366101C65}" srcOrd="1" destOrd="0" parTransId="{28D87485-E5B2-B540-AB30-F3C96FF7BC26}" sibTransId="{8D8CA765-CCC6-3944-BF6D-40812DEEBB9B}"/>
    <dgm:cxn modelId="{655D9231-1B7F-044E-9945-5673C5B984B5}" type="presOf" srcId="{8FFCCDFB-D45F-5042-9E26-CC1B108B3829}" destId="{137875ED-6D32-0346-96DD-32AA6B3F0E54}" srcOrd="1" destOrd="0" presId="urn:microsoft.com/office/officeart/2005/8/layout/pyramid1"/>
    <dgm:cxn modelId="{0CEB4B04-8848-9341-BF64-188D93584635}" type="presOf" srcId="{71A62568-3E28-0C4C-9911-2FD49A1149CB}" destId="{1E0AD3C0-D98F-B146-9657-43F9875798C1}" srcOrd="1" destOrd="0" presId="urn:microsoft.com/office/officeart/2005/8/layout/pyramid1"/>
    <dgm:cxn modelId="{9AEDEEAA-F468-7842-960D-4D880067F5FF}" type="presOf" srcId="{E851C8A8-D7FD-0343-8006-FBC01E891DF3}" destId="{9DF49D85-698C-5948-A73D-8F79D19F8637}" srcOrd="0" destOrd="0" presId="urn:microsoft.com/office/officeart/2005/8/layout/pyramid1"/>
    <dgm:cxn modelId="{5B712A72-5F77-C44E-86EF-D19A490F0F88}" type="presOf" srcId="{6D12EFEA-F044-B145-80FA-55E23FBFEA4E}" destId="{7ED9CF89-FA9E-9B4A-9632-B6B683606EF0}" srcOrd="0" destOrd="0" presId="urn:microsoft.com/office/officeart/2005/8/layout/pyramid1"/>
    <dgm:cxn modelId="{0BC433EC-8F06-9C45-8171-26F49D8B1EA9}" type="presOf" srcId="{71A62568-3E28-0C4C-9911-2FD49A1149CB}" destId="{9D7737C7-7CA8-DC4A-8353-56083D78D9AC}" srcOrd="0" destOrd="0" presId="urn:microsoft.com/office/officeart/2005/8/layout/pyramid1"/>
    <dgm:cxn modelId="{1F21C2AF-7060-0A42-81A3-651DF310A29D}" srcId="{E851C8A8-D7FD-0343-8006-FBC01E891DF3}" destId="{8FFCCDFB-D45F-5042-9E26-CC1B108B3829}" srcOrd="0" destOrd="0" parTransId="{F5D005F2-EFEA-E84B-BE17-5E71491B9386}" sibTransId="{BA88E405-C429-8A40-858C-AAF4F94E5DE4}"/>
    <dgm:cxn modelId="{0A16C616-F92F-3E4F-83B7-57331118A8FA}" srcId="{E851C8A8-D7FD-0343-8006-FBC01E891DF3}" destId="{71A62568-3E28-0C4C-9911-2FD49A1149CB}" srcOrd="2" destOrd="0" parTransId="{E6F44B4B-303A-3541-A925-39F662F21D83}" sibTransId="{24B69669-C3A5-1B40-B1A8-FD7A8C6E90FB}"/>
    <dgm:cxn modelId="{7DF1690E-13DF-504E-B3BB-F12C346EB1C8}" type="presOf" srcId="{FBBDD56B-D637-5D49-BCC4-484366101C65}" destId="{8F9374A6-FFB5-B942-9560-2B81F5543B10}" srcOrd="1" destOrd="0" presId="urn:microsoft.com/office/officeart/2005/8/layout/pyramid1"/>
    <dgm:cxn modelId="{9D235415-BF2D-7644-9532-2AA8182824A8}" type="presOf" srcId="{8FFCCDFB-D45F-5042-9E26-CC1B108B3829}" destId="{FC93A3A6-9B97-4741-8A88-678FFA5FB98D}" srcOrd="0" destOrd="0" presId="urn:microsoft.com/office/officeart/2005/8/layout/pyramid1"/>
    <dgm:cxn modelId="{129ECDFB-FFE6-9F45-8D45-73D866398EB4}" type="presOf" srcId="{FBBDD56B-D637-5D49-BCC4-484366101C65}" destId="{64747D03-8A2A-134A-A578-ED2298E292C2}" srcOrd="0" destOrd="0" presId="urn:microsoft.com/office/officeart/2005/8/layout/pyramid1"/>
    <dgm:cxn modelId="{1D3F44E9-D1ED-3C4A-B092-3EDD021E7566}" type="presOf" srcId="{6D12EFEA-F044-B145-80FA-55E23FBFEA4E}" destId="{3B2645FD-8E09-2043-BC6D-9245D4A3D343}" srcOrd="1" destOrd="0" presId="urn:microsoft.com/office/officeart/2005/8/layout/pyramid1"/>
    <dgm:cxn modelId="{28290398-DA0A-CA47-8A40-387E2B72A0B1}" srcId="{E851C8A8-D7FD-0343-8006-FBC01E891DF3}" destId="{6D12EFEA-F044-B145-80FA-55E23FBFEA4E}" srcOrd="3" destOrd="0" parTransId="{188D156D-F47E-7145-A709-4C705282A912}" sibTransId="{4AAAE171-4973-304B-B41A-54A0DD3552F0}"/>
    <dgm:cxn modelId="{C882CB4F-C0B6-F14A-A189-3288B5A35DFA}" type="presParOf" srcId="{9DF49D85-698C-5948-A73D-8F79D19F8637}" destId="{689654F0-3776-3746-8B8F-4F9978389DE8}" srcOrd="0" destOrd="0" presId="urn:microsoft.com/office/officeart/2005/8/layout/pyramid1"/>
    <dgm:cxn modelId="{9EBEBF58-6E03-2841-941E-B528BF6CE457}" type="presParOf" srcId="{689654F0-3776-3746-8B8F-4F9978389DE8}" destId="{FC93A3A6-9B97-4741-8A88-678FFA5FB98D}" srcOrd="0" destOrd="0" presId="urn:microsoft.com/office/officeart/2005/8/layout/pyramid1"/>
    <dgm:cxn modelId="{C8D6FB26-A824-334C-ADCA-461391C2733C}" type="presParOf" srcId="{689654F0-3776-3746-8B8F-4F9978389DE8}" destId="{137875ED-6D32-0346-96DD-32AA6B3F0E54}" srcOrd="1" destOrd="0" presId="urn:microsoft.com/office/officeart/2005/8/layout/pyramid1"/>
    <dgm:cxn modelId="{A203EE99-323F-B14C-A8A5-08C8EDA2E088}" type="presParOf" srcId="{9DF49D85-698C-5948-A73D-8F79D19F8637}" destId="{68F8124C-96F2-2545-B4FC-AD57BE125F6A}" srcOrd="1" destOrd="0" presId="urn:microsoft.com/office/officeart/2005/8/layout/pyramid1"/>
    <dgm:cxn modelId="{4AD74A44-37E8-4F48-8517-5A54D6B49490}" type="presParOf" srcId="{68F8124C-96F2-2545-B4FC-AD57BE125F6A}" destId="{64747D03-8A2A-134A-A578-ED2298E292C2}" srcOrd="0" destOrd="0" presId="urn:microsoft.com/office/officeart/2005/8/layout/pyramid1"/>
    <dgm:cxn modelId="{B3B9E149-AC03-6C4B-B0B9-D914F67A85EA}" type="presParOf" srcId="{68F8124C-96F2-2545-B4FC-AD57BE125F6A}" destId="{8F9374A6-FFB5-B942-9560-2B81F5543B10}" srcOrd="1" destOrd="0" presId="urn:microsoft.com/office/officeart/2005/8/layout/pyramid1"/>
    <dgm:cxn modelId="{7CD8DDD4-6268-234E-A1A4-C3B7AD55EFE3}" type="presParOf" srcId="{9DF49D85-698C-5948-A73D-8F79D19F8637}" destId="{4C9B780B-939E-6A40-B0E0-0FC96B2A6E48}" srcOrd="2" destOrd="0" presId="urn:microsoft.com/office/officeart/2005/8/layout/pyramid1"/>
    <dgm:cxn modelId="{A8021EBF-FFEA-FD42-A651-81119BE48BF6}" type="presParOf" srcId="{4C9B780B-939E-6A40-B0E0-0FC96B2A6E48}" destId="{9D7737C7-7CA8-DC4A-8353-56083D78D9AC}" srcOrd="0" destOrd="0" presId="urn:microsoft.com/office/officeart/2005/8/layout/pyramid1"/>
    <dgm:cxn modelId="{17BD382D-680C-9446-B991-A4BFCFBC237D}" type="presParOf" srcId="{4C9B780B-939E-6A40-B0E0-0FC96B2A6E48}" destId="{1E0AD3C0-D98F-B146-9657-43F9875798C1}" srcOrd="1" destOrd="0" presId="urn:microsoft.com/office/officeart/2005/8/layout/pyramid1"/>
    <dgm:cxn modelId="{EB467659-478C-E445-B9C1-5785CFF46115}" type="presParOf" srcId="{9DF49D85-698C-5948-A73D-8F79D19F8637}" destId="{3141C52A-AF75-844D-B647-53D675F33C79}" srcOrd="3" destOrd="0" presId="urn:microsoft.com/office/officeart/2005/8/layout/pyramid1"/>
    <dgm:cxn modelId="{64D7EC8A-76F8-4142-9C66-739375F4C412}" type="presParOf" srcId="{3141C52A-AF75-844D-B647-53D675F33C79}" destId="{7ED9CF89-FA9E-9B4A-9632-B6B683606EF0}" srcOrd="0" destOrd="0" presId="urn:microsoft.com/office/officeart/2005/8/layout/pyramid1"/>
    <dgm:cxn modelId="{32A70080-C9F6-2948-A48E-EB71F7C6FE6A}" type="presParOf" srcId="{3141C52A-AF75-844D-B647-53D675F33C79}" destId="{3B2645FD-8E09-2043-BC6D-9245D4A3D34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5B5047-D4A7-0943-813C-8F4A7FFD5705}" type="doc">
      <dgm:prSet loTypeId="urn:microsoft.com/office/officeart/2005/8/layout/hierarchy2" loCatId="" qsTypeId="urn:microsoft.com/office/officeart/2005/8/quickstyle/simple5" qsCatId="simple" csTypeId="urn:microsoft.com/office/officeart/2005/8/colors/accent1_2" csCatId="accent1" phldr="1"/>
      <dgm:spPr/>
      <dgm:t>
        <a:bodyPr/>
        <a:lstStyle/>
        <a:p>
          <a:endParaRPr lang="en-US"/>
        </a:p>
      </dgm:t>
    </dgm:pt>
    <dgm:pt modelId="{83D8317C-8846-4C48-B4AC-684EE44AFEB9}">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Customer Device (PC Web browser)</a:t>
          </a:r>
          <a:endParaRPr lang="en-US" dirty="0"/>
        </a:p>
      </dgm:t>
    </dgm:pt>
    <dgm:pt modelId="{29AD3A7D-43BA-5340-9B6E-22B5809982BF}" type="parTrans" cxnId="{0828600D-E88E-9545-9D38-E181059B7998}">
      <dgm:prSet/>
      <dgm:spPr/>
      <dgm:t>
        <a:bodyPr/>
        <a:lstStyle/>
        <a:p>
          <a:endParaRPr lang="en-US"/>
        </a:p>
      </dgm:t>
    </dgm:pt>
    <dgm:pt modelId="{766BA045-9A3B-214E-9167-4F1A26FC64C4}" type="sibTrans" cxnId="{0828600D-E88E-9545-9D38-E181059B7998}">
      <dgm:prSet/>
      <dgm:spPr/>
      <dgm:t>
        <a:bodyPr/>
        <a:lstStyle/>
        <a:p>
          <a:endParaRPr lang="en-US"/>
        </a:p>
      </dgm:t>
    </dgm:pt>
    <dgm:pt modelId="{A57DE65D-4B1C-EB4A-B1A2-D272F9B6F1C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Monolithic Web App</a:t>
          </a:r>
          <a:endParaRPr lang="en-US" dirty="0"/>
        </a:p>
      </dgm:t>
    </dgm:pt>
    <dgm:pt modelId="{6B8BD8D1-64EB-B649-9BBE-E0AC15712D9D}" type="parTrans" cxnId="{E9FB8A4B-D317-C542-9238-71FE17A9740E}">
      <dgm:prSet/>
      <dgm:spPr/>
      <dgm:t>
        <a:bodyPr/>
        <a:lstStyle/>
        <a:p>
          <a:endParaRPr lang="en-US"/>
        </a:p>
      </dgm:t>
    </dgm:pt>
    <dgm:pt modelId="{14D3CF18-3972-C84A-8F0F-03A371633894}" type="sibTrans" cxnId="{E9FB8A4B-D317-C542-9238-71FE17A9740E}">
      <dgm:prSet/>
      <dgm:spPr/>
      <dgm:t>
        <a:bodyPr/>
        <a:lstStyle/>
        <a:p>
          <a:endParaRPr lang="en-US"/>
        </a:p>
      </dgm:t>
    </dgm:pt>
    <dgm:pt modelId="{E60F92E5-DAC0-B645-9673-DBEF180AC7D6}">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Oracle</a:t>
          </a:r>
          <a:endParaRPr lang="en-US" dirty="0"/>
        </a:p>
      </dgm:t>
    </dgm:pt>
    <dgm:pt modelId="{FAE8C324-4E8F-4D4A-9017-20508B31377B}" type="parTrans" cxnId="{4CCA5C91-388A-0048-9887-F44442F64328}">
      <dgm:prSet/>
      <dgm:spPr/>
      <dgm:t>
        <a:bodyPr/>
        <a:lstStyle/>
        <a:p>
          <a:endParaRPr lang="en-US"/>
        </a:p>
      </dgm:t>
    </dgm:pt>
    <dgm:pt modelId="{1078B087-06C7-B245-9A46-29F5DC7A2B65}" type="sibTrans" cxnId="{4CCA5C91-388A-0048-9887-F44442F64328}">
      <dgm:prSet/>
      <dgm:spPr/>
      <dgm:t>
        <a:bodyPr/>
        <a:lstStyle/>
        <a:p>
          <a:endParaRPr lang="en-US"/>
        </a:p>
      </dgm:t>
    </dgm:pt>
    <dgm:pt modelId="{76E71904-ED60-E14E-BDAE-8EE1F120DC3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MySQL</a:t>
          </a:r>
          <a:endParaRPr lang="en-US" dirty="0"/>
        </a:p>
      </dgm:t>
    </dgm:pt>
    <dgm:pt modelId="{BE9D23EC-BD30-A74F-AC41-B1DE5F56B3D3}" type="parTrans" cxnId="{D3894AB7-940E-BB44-AC1F-83A81FE2808B}">
      <dgm:prSet/>
      <dgm:spPr/>
      <dgm:t>
        <a:bodyPr/>
        <a:lstStyle/>
        <a:p>
          <a:endParaRPr lang="en-US"/>
        </a:p>
      </dgm:t>
    </dgm:pt>
    <dgm:pt modelId="{5644AB17-11F1-BF47-8539-1DCFEEDEFBB1}" type="sibTrans" cxnId="{D3894AB7-940E-BB44-AC1F-83A81FE2808B}">
      <dgm:prSet/>
      <dgm:spPr/>
      <dgm:t>
        <a:bodyPr/>
        <a:lstStyle/>
        <a:p>
          <a:endParaRPr lang="en-US"/>
        </a:p>
      </dgm:t>
    </dgm:pt>
    <dgm:pt modelId="{1BC0207B-3197-2C4B-B818-B363434E75A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Monolithic Streaming App</a:t>
          </a:r>
          <a:endParaRPr lang="en-US" dirty="0"/>
        </a:p>
      </dgm:t>
    </dgm:pt>
    <dgm:pt modelId="{CF8AF2BC-5892-344A-B62D-B315F0BE5A27}" type="parTrans" cxnId="{6E232714-D968-5B47-A6D8-2A1B264E3F73}">
      <dgm:prSet/>
      <dgm:spPr/>
      <dgm:t>
        <a:bodyPr/>
        <a:lstStyle/>
        <a:p>
          <a:endParaRPr lang="en-US"/>
        </a:p>
      </dgm:t>
    </dgm:pt>
    <dgm:pt modelId="{A3F85158-5904-E949-A85A-52771ED9110E}" type="sibTrans" cxnId="{6E232714-D968-5B47-A6D8-2A1B264E3F73}">
      <dgm:prSet/>
      <dgm:spPr/>
      <dgm:t>
        <a:bodyPr/>
        <a:lstStyle/>
        <a:p>
          <a:endParaRPr lang="en-US"/>
        </a:p>
      </dgm:t>
    </dgm:pt>
    <dgm:pt modelId="{A50FC0A1-4F78-954B-8752-E48C7B5538FC}">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Oracle</a:t>
          </a:r>
          <a:endParaRPr lang="en-US" dirty="0"/>
        </a:p>
      </dgm:t>
    </dgm:pt>
    <dgm:pt modelId="{150587DC-E68D-644A-8E2C-FD569E7346D9}" type="parTrans" cxnId="{C14ADB9A-8BE1-3E40-B7AB-E090C14122E3}">
      <dgm:prSet/>
      <dgm:spPr/>
      <dgm:t>
        <a:bodyPr/>
        <a:lstStyle/>
        <a:p>
          <a:endParaRPr lang="en-US"/>
        </a:p>
      </dgm:t>
    </dgm:pt>
    <dgm:pt modelId="{6A1C136D-45F3-4C44-96BF-D3183FAC68CB}" type="sibTrans" cxnId="{C14ADB9A-8BE1-3E40-B7AB-E090C14122E3}">
      <dgm:prSet/>
      <dgm:spPr/>
      <dgm:t>
        <a:bodyPr/>
        <a:lstStyle/>
        <a:p>
          <a:endParaRPr lang="en-US"/>
        </a:p>
      </dgm:t>
    </dgm:pt>
    <dgm:pt modelId="{E19B993B-1347-1A4A-A273-EF4CC3218AB5}">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MySQL</a:t>
          </a:r>
          <a:endParaRPr lang="en-US" dirty="0"/>
        </a:p>
      </dgm:t>
    </dgm:pt>
    <dgm:pt modelId="{1EEEA9DE-9C0B-3E4A-AA17-A05968987E6A}" type="parTrans" cxnId="{363EDAF4-4642-B749-83DC-5227D83754C8}">
      <dgm:prSet/>
      <dgm:spPr/>
      <dgm:t>
        <a:bodyPr/>
        <a:lstStyle/>
        <a:p>
          <a:endParaRPr lang="en-US"/>
        </a:p>
      </dgm:t>
    </dgm:pt>
    <dgm:pt modelId="{C8BAE86F-12B0-574A-AEF8-5316E6C71BBB}" type="sibTrans" cxnId="{363EDAF4-4642-B749-83DC-5227D83754C8}">
      <dgm:prSet/>
      <dgm:spPr/>
      <dgm:t>
        <a:bodyPr/>
        <a:lstStyle/>
        <a:p>
          <a:endParaRPr lang="en-US"/>
        </a:p>
      </dgm:t>
    </dgm:pt>
    <dgm:pt modelId="{8544A595-39F9-DB47-B97A-DB31CE9057F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Limelight/Level 3 Akamai CDNs</a:t>
          </a:r>
          <a:endParaRPr lang="en-US" dirty="0"/>
        </a:p>
      </dgm:t>
    </dgm:pt>
    <dgm:pt modelId="{BC534EDE-4922-1442-95BB-0BC8242450F8}" type="parTrans" cxnId="{D89D74AF-6F2D-5040-90D2-FA0365A4CA13}">
      <dgm:prSet/>
      <dgm:spPr/>
      <dgm:t>
        <a:bodyPr/>
        <a:lstStyle/>
        <a:p>
          <a:endParaRPr lang="en-US"/>
        </a:p>
      </dgm:t>
    </dgm:pt>
    <dgm:pt modelId="{EE7EF4DF-D0CF-E54B-AD2B-B0735521E7DB}" type="sibTrans" cxnId="{D89D74AF-6F2D-5040-90D2-FA0365A4CA13}">
      <dgm:prSet/>
      <dgm:spPr/>
      <dgm:t>
        <a:bodyPr/>
        <a:lstStyle/>
        <a:p>
          <a:endParaRPr lang="en-US"/>
        </a:p>
      </dgm:t>
    </dgm:pt>
    <dgm:pt modelId="{FC793149-2EB4-DE4C-91AD-259BE8F3F16D}">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Content Encoding</a:t>
          </a:r>
          <a:endParaRPr lang="en-US" dirty="0"/>
        </a:p>
      </dgm:t>
    </dgm:pt>
    <dgm:pt modelId="{FAAF1E09-21AD-D941-A23C-93744967B6BC}" type="parTrans" cxnId="{CD70797C-0E5C-F346-A1A0-26C3B11B5625}">
      <dgm:prSet/>
      <dgm:spPr/>
      <dgm:t>
        <a:bodyPr/>
        <a:lstStyle/>
        <a:p>
          <a:endParaRPr lang="en-US"/>
        </a:p>
      </dgm:t>
    </dgm:pt>
    <dgm:pt modelId="{4EDE00A8-29BF-C14A-9E1A-CF1D249B557C}" type="sibTrans" cxnId="{CD70797C-0E5C-F346-A1A0-26C3B11B5625}">
      <dgm:prSet/>
      <dgm:spPr/>
      <dgm:t>
        <a:bodyPr/>
        <a:lstStyle/>
        <a:p>
          <a:endParaRPr lang="en-US"/>
        </a:p>
      </dgm:t>
    </dgm:pt>
    <dgm:pt modelId="{D146D391-7A38-114F-BCC1-CA9D01CCD1B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Content Management</a:t>
          </a:r>
          <a:endParaRPr lang="en-US" dirty="0"/>
        </a:p>
      </dgm:t>
    </dgm:pt>
    <dgm:pt modelId="{8FA87A0E-870D-3341-A805-C08A2E274684}" type="sibTrans" cxnId="{BC966459-2637-FF44-9A35-8EAA6C00E58C}">
      <dgm:prSet/>
      <dgm:spPr/>
      <dgm:t>
        <a:bodyPr/>
        <a:lstStyle/>
        <a:p>
          <a:endParaRPr lang="en-US"/>
        </a:p>
      </dgm:t>
    </dgm:pt>
    <dgm:pt modelId="{3CF2CD8B-9948-C54A-B650-6BD1E5A70C06}" type="parTrans" cxnId="{BC966459-2637-FF44-9A35-8EAA6C00E58C}">
      <dgm:prSet/>
      <dgm:spPr/>
      <dgm:t>
        <a:bodyPr/>
        <a:lstStyle/>
        <a:p>
          <a:endParaRPr lang="en-US"/>
        </a:p>
      </dgm:t>
    </dgm:pt>
    <dgm:pt modelId="{72C6F439-43B8-9D4B-BA58-A251743085DB}" type="pres">
      <dgm:prSet presAssocID="{555B5047-D4A7-0943-813C-8F4A7FFD5705}" presName="diagram" presStyleCnt="0">
        <dgm:presLayoutVars>
          <dgm:chPref val="1"/>
          <dgm:dir/>
          <dgm:animOne val="branch"/>
          <dgm:animLvl val="lvl"/>
          <dgm:resizeHandles val="exact"/>
        </dgm:presLayoutVars>
      </dgm:prSet>
      <dgm:spPr/>
      <dgm:t>
        <a:bodyPr/>
        <a:lstStyle/>
        <a:p>
          <a:endParaRPr lang="en-US"/>
        </a:p>
      </dgm:t>
    </dgm:pt>
    <dgm:pt modelId="{39D10B99-FA3D-8F43-8A2F-9B862CD0D3E3}" type="pres">
      <dgm:prSet presAssocID="{83D8317C-8846-4C48-B4AC-684EE44AFEB9}" presName="root1" presStyleCnt="0"/>
      <dgm:spPr/>
    </dgm:pt>
    <dgm:pt modelId="{0CB9A447-75F1-A849-AB6C-C702C3B5F38D}" type="pres">
      <dgm:prSet presAssocID="{83D8317C-8846-4C48-B4AC-684EE44AFEB9}" presName="LevelOneTextNode" presStyleLbl="node0" presStyleIdx="0" presStyleCnt="1">
        <dgm:presLayoutVars>
          <dgm:chPref val="3"/>
        </dgm:presLayoutVars>
      </dgm:prSet>
      <dgm:spPr/>
      <dgm:t>
        <a:bodyPr/>
        <a:lstStyle/>
        <a:p>
          <a:endParaRPr lang="en-US"/>
        </a:p>
      </dgm:t>
    </dgm:pt>
    <dgm:pt modelId="{8B5CD30D-84E4-CA45-BC42-8D2FA214763B}" type="pres">
      <dgm:prSet presAssocID="{83D8317C-8846-4C48-B4AC-684EE44AFEB9}" presName="level2hierChild" presStyleCnt="0"/>
      <dgm:spPr/>
    </dgm:pt>
    <dgm:pt modelId="{FF22CDDF-E667-C040-9AA6-4E8323BD856D}" type="pres">
      <dgm:prSet presAssocID="{6B8BD8D1-64EB-B649-9BBE-E0AC15712D9D}" presName="conn2-1" presStyleLbl="parChTrans1D2" presStyleIdx="0" presStyleCnt="3"/>
      <dgm:spPr/>
      <dgm:t>
        <a:bodyPr/>
        <a:lstStyle/>
        <a:p>
          <a:endParaRPr lang="en-US"/>
        </a:p>
      </dgm:t>
    </dgm:pt>
    <dgm:pt modelId="{E46D87D5-8C6C-BE49-B6EB-941FEBD84A9A}" type="pres">
      <dgm:prSet presAssocID="{6B8BD8D1-64EB-B649-9BBE-E0AC15712D9D}" presName="connTx" presStyleLbl="parChTrans1D2" presStyleIdx="0" presStyleCnt="3"/>
      <dgm:spPr/>
      <dgm:t>
        <a:bodyPr/>
        <a:lstStyle/>
        <a:p>
          <a:endParaRPr lang="en-US"/>
        </a:p>
      </dgm:t>
    </dgm:pt>
    <dgm:pt modelId="{8A85B886-3E88-7844-A9AC-E91B2C35F69A}" type="pres">
      <dgm:prSet presAssocID="{A57DE65D-4B1C-EB4A-B1A2-D272F9B6F1C3}" presName="root2" presStyleCnt="0"/>
      <dgm:spPr/>
    </dgm:pt>
    <dgm:pt modelId="{F2D95DE9-1040-3E4A-9DE5-DEE1B9EF26C3}" type="pres">
      <dgm:prSet presAssocID="{A57DE65D-4B1C-EB4A-B1A2-D272F9B6F1C3}" presName="LevelTwoTextNode" presStyleLbl="node2" presStyleIdx="0" presStyleCnt="3">
        <dgm:presLayoutVars>
          <dgm:chPref val="3"/>
        </dgm:presLayoutVars>
      </dgm:prSet>
      <dgm:spPr/>
      <dgm:t>
        <a:bodyPr/>
        <a:lstStyle/>
        <a:p>
          <a:endParaRPr lang="en-US"/>
        </a:p>
      </dgm:t>
    </dgm:pt>
    <dgm:pt modelId="{589E2B66-3B92-F24C-AC5C-2D31BF1B2056}" type="pres">
      <dgm:prSet presAssocID="{A57DE65D-4B1C-EB4A-B1A2-D272F9B6F1C3}" presName="level3hierChild" presStyleCnt="0"/>
      <dgm:spPr/>
    </dgm:pt>
    <dgm:pt modelId="{D52891FF-BCC4-1347-992B-923C364381A5}" type="pres">
      <dgm:prSet presAssocID="{FAE8C324-4E8F-4D4A-9017-20508B31377B}" presName="conn2-1" presStyleLbl="parChTrans1D3" presStyleIdx="0" presStyleCnt="6"/>
      <dgm:spPr/>
      <dgm:t>
        <a:bodyPr/>
        <a:lstStyle/>
        <a:p>
          <a:endParaRPr lang="en-US"/>
        </a:p>
      </dgm:t>
    </dgm:pt>
    <dgm:pt modelId="{ADF24CE8-1842-7E48-9D2C-F9F29E705FD6}" type="pres">
      <dgm:prSet presAssocID="{FAE8C324-4E8F-4D4A-9017-20508B31377B}" presName="connTx" presStyleLbl="parChTrans1D3" presStyleIdx="0" presStyleCnt="6"/>
      <dgm:spPr/>
      <dgm:t>
        <a:bodyPr/>
        <a:lstStyle/>
        <a:p>
          <a:endParaRPr lang="en-US"/>
        </a:p>
      </dgm:t>
    </dgm:pt>
    <dgm:pt modelId="{2D09B39D-F26A-D34B-88EC-B4926FFC5B06}" type="pres">
      <dgm:prSet presAssocID="{E60F92E5-DAC0-B645-9673-DBEF180AC7D6}" presName="root2" presStyleCnt="0"/>
      <dgm:spPr/>
    </dgm:pt>
    <dgm:pt modelId="{473DED52-CF22-1D45-9798-23EFCAE80356}" type="pres">
      <dgm:prSet presAssocID="{E60F92E5-DAC0-B645-9673-DBEF180AC7D6}" presName="LevelTwoTextNode" presStyleLbl="node3" presStyleIdx="0" presStyleCnt="6">
        <dgm:presLayoutVars>
          <dgm:chPref val="3"/>
        </dgm:presLayoutVars>
      </dgm:prSet>
      <dgm:spPr/>
      <dgm:t>
        <a:bodyPr/>
        <a:lstStyle/>
        <a:p>
          <a:endParaRPr lang="en-US"/>
        </a:p>
      </dgm:t>
    </dgm:pt>
    <dgm:pt modelId="{62F6CD9C-E7C3-754E-BD05-E4012002428E}" type="pres">
      <dgm:prSet presAssocID="{E60F92E5-DAC0-B645-9673-DBEF180AC7D6}" presName="level3hierChild" presStyleCnt="0"/>
      <dgm:spPr/>
    </dgm:pt>
    <dgm:pt modelId="{5C5D79D0-45DE-6443-B111-982CBB301139}" type="pres">
      <dgm:prSet presAssocID="{BE9D23EC-BD30-A74F-AC41-B1DE5F56B3D3}" presName="conn2-1" presStyleLbl="parChTrans1D3" presStyleIdx="1" presStyleCnt="6"/>
      <dgm:spPr/>
      <dgm:t>
        <a:bodyPr/>
        <a:lstStyle/>
        <a:p>
          <a:endParaRPr lang="en-US"/>
        </a:p>
      </dgm:t>
    </dgm:pt>
    <dgm:pt modelId="{532D1D27-2EA9-784F-990B-C9E88E9DD7F2}" type="pres">
      <dgm:prSet presAssocID="{BE9D23EC-BD30-A74F-AC41-B1DE5F56B3D3}" presName="connTx" presStyleLbl="parChTrans1D3" presStyleIdx="1" presStyleCnt="6"/>
      <dgm:spPr/>
      <dgm:t>
        <a:bodyPr/>
        <a:lstStyle/>
        <a:p>
          <a:endParaRPr lang="en-US"/>
        </a:p>
      </dgm:t>
    </dgm:pt>
    <dgm:pt modelId="{A72C20FD-7FE4-3A4F-AEDF-C65435CFD57E}" type="pres">
      <dgm:prSet presAssocID="{76E71904-ED60-E14E-BDAE-8EE1F120DC3A}" presName="root2" presStyleCnt="0"/>
      <dgm:spPr/>
    </dgm:pt>
    <dgm:pt modelId="{DF91CD80-B3C4-BE48-943D-E15FB5550EE8}" type="pres">
      <dgm:prSet presAssocID="{76E71904-ED60-E14E-BDAE-8EE1F120DC3A}" presName="LevelTwoTextNode" presStyleLbl="node3" presStyleIdx="1" presStyleCnt="6">
        <dgm:presLayoutVars>
          <dgm:chPref val="3"/>
        </dgm:presLayoutVars>
      </dgm:prSet>
      <dgm:spPr/>
      <dgm:t>
        <a:bodyPr/>
        <a:lstStyle/>
        <a:p>
          <a:endParaRPr lang="en-US"/>
        </a:p>
      </dgm:t>
    </dgm:pt>
    <dgm:pt modelId="{B2F69D1F-AA3C-204C-AD78-49271C6CCFE1}" type="pres">
      <dgm:prSet presAssocID="{76E71904-ED60-E14E-BDAE-8EE1F120DC3A}" presName="level3hierChild" presStyleCnt="0"/>
      <dgm:spPr/>
    </dgm:pt>
    <dgm:pt modelId="{7E896E45-B18D-3245-BAE7-FAC1C7FE4E51}" type="pres">
      <dgm:prSet presAssocID="{CF8AF2BC-5892-344A-B62D-B315F0BE5A27}" presName="conn2-1" presStyleLbl="parChTrans1D2" presStyleIdx="1" presStyleCnt="3"/>
      <dgm:spPr/>
      <dgm:t>
        <a:bodyPr/>
        <a:lstStyle/>
        <a:p>
          <a:endParaRPr lang="en-US"/>
        </a:p>
      </dgm:t>
    </dgm:pt>
    <dgm:pt modelId="{F3FDE8B5-B03B-BE48-B6A1-3744F91A298F}" type="pres">
      <dgm:prSet presAssocID="{CF8AF2BC-5892-344A-B62D-B315F0BE5A27}" presName="connTx" presStyleLbl="parChTrans1D2" presStyleIdx="1" presStyleCnt="3"/>
      <dgm:spPr/>
      <dgm:t>
        <a:bodyPr/>
        <a:lstStyle/>
        <a:p>
          <a:endParaRPr lang="en-US"/>
        </a:p>
      </dgm:t>
    </dgm:pt>
    <dgm:pt modelId="{E6F0438B-285D-5441-89C8-683B78FCA661}" type="pres">
      <dgm:prSet presAssocID="{1BC0207B-3197-2C4B-B818-B363434E75A3}" presName="root2" presStyleCnt="0"/>
      <dgm:spPr/>
    </dgm:pt>
    <dgm:pt modelId="{8D405ED7-12F1-B44F-BE03-BAE2CFFC96D8}" type="pres">
      <dgm:prSet presAssocID="{1BC0207B-3197-2C4B-B818-B363434E75A3}" presName="LevelTwoTextNode" presStyleLbl="node2" presStyleIdx="1" presStyleCnt="3">
        <dgm:presLayoutVars>
          <dgm:chPref val="3"/>
        </dgm:presLayoutVars>
      </dgm:prSet>
      <dgm:spPr/>
      <dgm:t>
        <a:bodyPr/>
        <a:lstStyle/>
        <a:p>
          <a:endParaRPr lang="en-US"/>
        </a:p>
      </dgm:t>
    </dgm:pt>
    <dgm:pt modelId="{016072B4-48BC-E145-84C7-C70656644D7C}" type="pres">
      <dgm:prSet presAssocID="{1BC0207B-3197-2C4B-B818-B363434E75A3}" presName="level3hierChild" presStyleCnt="0"/>
      <dgm:spPr/>
    </dgm:pt>
    <dgm:pt modelId="{7E158EC0-E247-6E40-97BA-7D38CFEFC980}" type="pres">
      <dgm:prSet presAssocID="{150587DC-E68D-644A-8E2C-FD569E7346D9}" presName="conn2-1" presStyleLbl="parChTrans1D3" presStyleIdx="2" presStyleCnt="6"/>
      <dgm:spPr/>
      <dgm:t>
        <a:bodyPr/>
        <a:lstStyle/>
        <a:p>
          <a:endParaRPr lang="en-US"/>
        </a:p>
      </dgm:t>
    </dgm:pt>
    <dgm:pt modelId="{99FDCA4A-886D-3F4D-9CE9-CF9B2D6CBAA3}" type="pres">
      <dgm:prSet presAssocID="{150587DC-E68D-644A-8E2C-FD569E7346D9}" presName="connTx" presStyleLbl="parChTrans1D3" presStyleIdx="2" presStyleCnt="6"/>
      <dgm:spPr/>
      <dgm:t>
        <a:bodyPr/>
        <a:lstStyle/>
        <a:p>
          <a:endParaRPr lang="en-US"/>
        </a:p>
      </dgm:t>
    </dgm:pt>
    <dgm:pt modelId="{8E252E5E-4F34-5A44-8088-6416CF43091C}" type="pres">
      <dgm:prSet presAssocID="{A50FC0A1-4F78-954B-8752-E48C7B5538FC}" presName="root2" presStyleCnt="0"/>
      <dgm:spPr/>
    </dgm:pt>
    <dgm:pt modelId="{27BCEBB7-BD4E-9749-B4AD-11ED84E90D29}" type="pres">
      <dgm:prSet presAssocID="{A50FC0A1-4F78-954B-8752-E48C7B5538FC}" presName="LevelTwoTextNode" presStyleLbl="node3" presStyleIdx="2" presStyleCnt="6">
        <dgm:presLayoutVars>
          <dgm:chPref val="3"/>
        </dgm:presLayoutVars>
      </dgm:prSet>
      <dgm:spPr/>
      <dgm:t>
        <a:bodyPr/>
        <a:lstStyle/>
        <a:p>
          <a:endParaRPr lang="en-US"/>
        </a:p>
      </dgm:t>
    </dgm:pt>
    <dgm:pt modelId="{C605CBD2-D164-144E-9389-08C321291AC0}" type="pres">
      <dgm:prSet presAssocID="{A50FC0A1-4F78-954B-8752-E48C7B5538FC}" presName="level3hierChild" presStyleCnt="0"/>
      <dgm:spPr/>
    </dgm:pt>
    <dgm:pt modelId="{263A8B34-B3CF-7A46-94BE-F3AA60C98DAC}" type="pres">
      <dgm:prSet presAssocID="{1EEEA9DE-9C0B-3E4A-AA17-A05968987E6A}" presName="conn2-1" presStyleLbl="parChTrans1D3" presStyleIdx="3" presStyleCnt="6"/>
      <dgm:spPr/>
      <dgm:t>
        <a:bodyPr/>
        <a:lstStyle/>
        <a:p>
          <a:endParaRPr lang="en-US"/>
        </a:p>
      </dgm:t>
    </dgm:pt>
    <dgm:pt modelId="{434803BC-DE27-ED41-A464-07159E6E99DA}" type="pres">
      <dgm:prSet presAssocID="{1EEEA9DE-9C0B-3E4A-AA17-A05968987E6A}" presName="connTx" presStyleLbl="parChTrans1D3" presStyleIdx="3" presStyleCnt="6"/>
      <dgm:spPr/>
      <dgm:t>
        <a:bodyPr/>
        <a:lstStyle/>
        <a:p>
          <a:endParaRPr lang="en-US"/>
        </a:p>
      </dgm:t>
    </dgm:pt>
    <dgm:pt modelId="{51CB5672-1B08-CA42-931E-DE49BACEE40B}" type="pres">
      <dgm:prSet presAssocID="{E19B993B-1347-1A4A-A273-EF4CC3218AB5}" presName="root2" presStyleCnt="0"/>
      <dgm:spPr/>
    </dgm:pt>
    <dgm:pt modelId="{26635D59-F6B3-764F-89B4-F9ABF308E678}" type="pres">
      <dgm:prSet presAssocID="{E19B993B-1347-1A4A-A273-EF4CC3218AB5}" presName="LevelTwoTextNode" presStyleLbl="node3" presStyleIdx="3" presStyleCnt="6">
        <dgm:presLayoutVars>
          <dgm:chPref val="3"/>
        </dgm:presLayoutVars>
      </dgm:prSet>
      <dgm:spPr/>
      <dgm:t>
        <a:bodyPr/>
        <a:lstStyle/>
        <a:p>
          <a:endParaRPr lang="en-US"/>
        </a:p>
      </dgm:t>
    </dgm:pt>
    <dgm:pt modelId="{3E4EF7DC-4F07-394B-B9CE-A38AD027F22D}" type="pres">
      <dgm:prSet presAssocID="{E19B993B-1347-1A4A-A273-EF4CC3218AB5}" presName="level3hierChild" presStyleCnt="0"/>
      <dgm:spPr/>
    </dgm:pt>
    <dgm:pt modelId="{E3F6992C-28E2-864B-885C-D662DFB3DFCE}" type="pres">
      <dgm:prSet presAssocID="{BC534EDE-4922-1442-95BB-0BC8242450F8}" presName="conn2-1" presStyleLbl="parChTrans1D2" presStyleIdx="2" presStyleCnt="3"/>
      <dgm:spPr/>
      <dgm:t>
        <a:bodyPr/>
        <a:lstStyle/>
        <a:p>
          <a:endParaRPr lang="en-US"/>
        </a:p>
      </dgm:t>
    </dgm:pt>
    <dgm:pt modelId="{9BBF3812-97C2-114E-9A4F-39EFAC735AC7}" type="pres">
      <dgm:prSet presAssocID="{BC534EDE-4922-1442-95BB-0BC8242450F8}" presName="connTx" presStyleLbl="parChTrans1D2" presStyleIdx="2" presStyleCnt="3"/>
      <dgm:spPr/>
      <dgm:t>
        <a:bodyPr/>
        <a:lstStyle/>
        <a:p>
          <a:endParaRPr lang="en-US"/>
        </a:p>
      </dgm:t>
    </dgm:pt>
    <dgm:pt modelId="{E4330A02-AC96-A24E-8567-5F980DCB4381}" type="pres">
      <dgm:prSet presAssocID="{8544A595-39F9-DB47-B97A-DB31CE9057FB}" presName="root2" presStyleCnt="0"/>
      <dgm:spPr/>
    </dgm:pt>
    <dgm:pt modelId="{3CAF3B46-63AB-0441-B04A-EBA036461C95}" type="pres">
      <dgm:prSet presAssocID="{8544A595-39F9-DB47-B97A-DB31CE9057FB}" presName="LevelTwoTextNode" presStyleLbl="node2" presStyleIdx="2" presStyleCnt="3">
        <dgm:presLayoutVars>
          <dgm:chPref val="3"/>
        </dgm:presLayoutVars>
      </dgm:prSet>
      <dgm:spPr/>
      <dgm:t>
        <a:bodyPr/>
        <a:lstStyle/>
        <a:p>
          <a:endParaRPr lang="en-US"/>
        </a:p>
      </dgm:t>
    </dgm:pt>
    <dgm:pt modelId="{F2F16F10-9C77-1F4E-8FA2-F3EE07E843EA}" type="pres">
      <dgm:prSet presAssocID="{8544A595-39F9-DB47-B97A-DB31CE9057FB}" presName="level3hierChild" presStyleCnt="0"/>
      <dgm:spPr/>
    </dgm:pt>
    <dgm:pt modelId="{706B76A3-3FF5-1A4D-BF1A-6842AF99B6C5}" type="pres">
      <dgm:prSet presAssocID="{3CF2CD8B-9948-C54A-B650-6BD1E5A70C06}" presName="conn2-1" presStyleLbl="parChTrans1D3" presStyleIdx="4" presStyleCnt="6"/>
      <dgm:spPr/>
      <dgm:t>
        <a:bodyPr/>
        <a:lstStyle/>
        <a:p>
          <a:endParaRPr lang="en-US"/>
        </a:p>
      </dgm:t>
    </dgm:pt>
    <dgm:pt modelId="{133133B8-6756-154E-B2AA-CA0F92F63B7C}" type="pres">
      <dgm:prSet presAssocID="{3CF2CD8B-9948-C54A-B650-6BD1E5A70C06}" presName="connTx" presStyleLbl="parChTrans1D3" presStyleIdx="4" presStyleCnt="6"/>
      <dgm:spPr/>
      <dgm:t>
        <a:bodyPr/>
        <a:lstStyle/>
        <a:p>
          <a:endParaRPr lang="en-US"/>
        </a:p>
      </dgm:t>
    </dgm:pt>
    <dgm:pt modelId="{B21A4A5F-A557-FA47-A15F-94788526AFA1}" type="pres">
      <dgm:prSet presAssocID="{D146D391-7A38-114F-BCC1-CA9D01CCD1B3}" presName="root2" presStyleCnt="0"/>
      <dgm:spPr/>
    </dgm:pt>
    <dgm:pt modelId="{EC5F7F8A-FF43-3142-94A5-4AEDB577B128}" type="pres">
      <dgm:prSet presAssocID="{D146D391-7A38-114F-BCC1-CA9D01CCD1B3}" presName="LevelTwoTextNode" presStyleLbl="node3" presStyleIdx="4" presStyleCnt="6">
        <dgm:presLayoutVars>
          <dgm:chPref val="3"/>
        </dgm:presLayoutVars>
      </dgm:prSet>
      <dgm:spPr/>
      <dgm:t>
        <a:bodyPr/>
        <a:lstStyle/>
        <a:p>
          <a:endParaRPr lang="en-US"/>
        </a:p>
      </dgm:t>
    </dgm:pt>
    <dgm:pt modelId="{B640A1C0-B769-964E-80D7-927056CE3E54}" type="pres">
      <dgm:prSet presAssocID="{D146D391-7A38-114F-BCC1-CA9D01CCD1B3}" presName="level3hierChild" presStyleCnt="0"/>
      <dgm:spPr/>
    </dgm:pt>
    <dgm:pt modelId="{9D0D5F31-3D70-5C48-A890-DCBF1D1D32FD}" type="pres">
      <dgm:prSet presAssocID="{FAAF1E09-21AD-D941-A23C-93744967B6BC}" presName="conn2-1" presStyleLbl="parChTrans1D3" presStyleIdx="5" presStyleCnt="6"/>
      <dgm:spPr/>
      <dgm:t>
        <a:bodyPr/>
        <a:lstStyle/>
        <a:p>
          <a:endParaRPr lang="en-US"/>
        </a:p>
      </dgm:t>
    </dgm:pt>
    <dgm:pt modelId="{B36642AC-0E44-6940-BF75-61E85D35E885}" type="pres">
      <dgm:prSet presAssocID="{FAAF1E09-21AD-D941-A23C-93744967B6BC}" presName="connTx" presStyleLbl="parChTrans1D3" presStyleIdx="5" presStyleCnt="6"/>
      <dgm:spPr/>
      <dgm:t>
        <a:bodyPr/>
        <a:lstStyle/>
        <a:p>
          <a:endParaRPr lang="en-US"/>
        </a:p>
      </dgm:t>
    </dgm:pt>
    <dgm:pt modelId="{D420364A-AA0B-2E4C-A824-8B90AE9FB3A9}" type="pres">
      <dgm:prSet presAssocID="{FC793149-2EB4-DE4C-91AD-259BE8F3F16D}" presName="root2" presStyleCnt="0"/>
      <dgm:spPr/>
    </dgm:pt>
    <dgm:pt modelId="{D36C9D08-0906-7A43-A530-9A6775F1E526}" type="pres">
      <dgm:prSet presAssocID="{FC793149-2EB4-DE4C-91AD-259BE8F3F16D}" presName="LevelTwoTextNode" presStyleLbl="node3" presStyleIdx="5" presStyleCnt="6">
        <dgm:presLayoutVars>
          <dgm:chPref val="3"/>
        </dgm:presLayoutVars>
      </dgm:prSet>
      <dgm:spPr/>
      <dgm:t>
        <a:bodyPr/>
        <a:lstStyle/>
        <a:p>
          <a:endParaRPr lang="en-US"/>
        </a:p>
      </dgm:t>
    </dgm:pt>
    <dgm:pt modelId="{7D8E6A3E-6DAA-5248-9F6D-0D1705FFD202}" type="pres">
      <dgm:prSet presAssocID="{FC793149-2EB4-DE4C-91AD-259BE8F3F16D}" presName="level3hierChild" presStyleCnt="0"/>
      <dgm:spPr/>
    </dgm:pt>
  </dgm:ptLst>
  <dgm:cxnLst>
    <dgm:cxn modelId="{F19F9FF1-FA77-4744-9E7A-9A6D7E3334D8}" type="presOf" srcId="{3CF2CD8B-9948-C54A-B650-6BD1E5A70C06}" destId="{706B76A3-3FF5-1A4D-BF1A-6842AF99B6C5}" srcOrd="0" destOrd="0" presId="urn:microsoft.com/office/officeart/2005/8/layout/hierarchy2"/>
    <dgm:cxn modelId="{403E6AD6-3C7B-3845-B061-74558465EC21}" type="presOf" srcId="{3CF2CD8B-9948-C54A-B650-6BD1E5A70C06}" destId="{133133B8-6756-154E-B2AA-CA0F92F63B7C}" srcOrd="1" destOrd="0" presId="urn:microsoft.com/office/officeart/2005/8/layout/hierarchy2"/>
    <dgm:cxn modelId="{AE4DF423-9F2B-8D45-B9AA-94134F5DDB53}" type="presOf" srcId="{A50FC0A1-4F78-954B-8752-E48C7B5538FC}" destId="{27BCEBB7-BD4E-9749-B4AD-11ED84E90D29}" srcOrd="0" destOrd="0" presId="urn:microsoft.com/office/officeart/2005/8/layout/hierarchy2"/>
    <dgm:cxn modelId="{FC2B8D82-EA28-0A42-9C34-14B3D7C76AE5}" type="presOf" srcId="{555B5047-D4A7-0943-813C-8F4A7FFD5705}" destId="{72C6F439-43B8-9D4B-BA58-A251743085DB}" srcOrd="0" destOrd="0" presId="urn:microsoft.com/office/officeart/2005/8/layout/hierarchy2"/>
    <dgm:cxn modelId="{EF1B9D07-B8D7-D647-B6D1-3A43B063DFA3}" type="presOf" srcId="{D146D391-7A38-114F-BCC1-CA9D01CCD1B3}" destId="{EC5F7F8A-FF43-3142-94A5-4AEDB577B128}" srcOrd="0" destOrd="0" presId="urn:microsoft.com/office/officeart/2005/8/layout/hierarchy2"/>
    <dgm:cxn modelId="{D3894AB7-940E-BB44-AC1F-83A81FE2808B}" srcId="{A57DE65D-4B1C-EB4A-B1A2-D272F9B6F1C3}" destId="{76E71904-ED60-E14E-BDAE-8EE1F120DC3A}" srcOrd="1" destOrd="0" parTransId="{BE9D23EC-BD30-A74F-AC41-B1DE5F56B3D3}" sibTransId="{5644AB17-11F1-BF47-8539-1DCFEEDEFBB1}"/>
    <dgm:cxn modelId="{363EDAF4-4642-B749-83DC-5227D83754C8}" srcId="{1BC0207B-3197-2C4B-B818-B363434E75A3}" destId="{E19B993B-1347-1A4A-A273-EF4CC3218AB5}" srcOrd="1" destOrd="0" parTransId="{1EEEA9DE-9C0B-3E4A-AA17-A05968987E6A}" sibTransId="{C8BAE86F-12B0-574A-AEF8-5316E6C71BBB}"/>
    <dgm:cxn modelId="{B10D7C99-5371-1B4B-82D8-99F4FD43DAAD}" type="presOf" srcId="{1BC0207B-3197-2C4B-B818-B363434E75A3}" destId="{8D405ED7-12F1-B44F-BE03-BAE2CFFC96D8}" srcOrd="0" destOrd="0" presId="urn:microsoft.com/office/officeart/2005/8/layout/hierarchy2"/>
    <dgm:cxn modelId="{7221E1D4-D3EB-9349-AF6A-CEA9AD0D64B3}" type="presOf" srcId="{FAAF1E09-21AD-D941-A23C-93744967B6BC}" destId="{B36642AC-0E44-6940-BF75-61E85D35E885}" srcOrd="1" destOrd="0" presId="urn:microsoft.com/office/officeart/2005/8/layout/hierarchy2"/>
    <dgm:cxn modelId="{12E1E398-49B1-8342-80D0-4251A9E3CB47}" type="presOf" srcId="{FAE8C324-4E8F-4D4A-9017-20508B31377B}" destId="{D52891FF-BCC4-1347-992B-923C364381A5}" srcOrd="0" destOrd="0" presId="urn:microsoft.com/office/officeart/2005/8/layout/hierarchy2"/>
    <dgm:cxn modelId="{003688B2-1509-7646-9B1F-8DF908F71CA6}" type="presOf" srcId="{E19B993B-1347-1A4A-A273-EF4CC3218AB5}" destId="{26635D59-F6B3-764F-89B4-F9ABF308E678}" srcOrd="0" destOrd="0" presId="urn:microsoft.com/office/officeart/2005/8/layout/hierarchy2"/>
    <dgm:cxn modelId="{D89D74AF-6F2D-5040-90D2-FA0365A4CA13}" srcId="{83D8317C-8846-4C48-B4AC-684EE44AFEB9}" destId="{8544A595-39F9-DB47-B97A-DB31CE9057FB}" srcOrd="2" destOrd="0" parTransId="{BC534EDE-4922-1442-95BB-0BC8242450F8}" sibTransId="{EE7EF4DF-D0CF-E54B-AD2B-B0735521E7DB}"/>
    <dgm:cxn modelId="{4E73DA51-36D1-884F-A7CF-07AC79AD2335}" type="presOf" srcId="{BC534EDE-4922-1442-95BB-0BC8242450F8}" destId="{E3F6992C-28E2-864B-885C-D662DFB3DFCE}" srcOrd="0" destOrd="0" presId="urn:microsoft.com/office/officeart/2005/8/layout/hierarchy2"/>
    <dgm:cxn modelId="{BC966459-2637-FF44-9A35-8EAA6C00E58C}" srcId="{8544A595-39F9-DB47-B97A-DB31CE9057FB}" destId="{D146D391-7A38-114F-BCC1-CA9D01CCD1B3}" srcOrd="0" destOrd="0" parTransId="{3CF2CD8B-9948-C54A-B650-6BD1E5A70C06}" sibTransId="{8FA87A0E-870D-3341-A805-C08A2E274684}"/>
    <dgm:cxn modelId="{D1E13A1C-E3D9-B24D-AAFC-2A258D880D19}" type="presOf" srcId="{FAAF1E09-21AD-D941-A23C-93744967B6BC}" destId="{9D0D5F31-3D70-5C48-A890-DCBF1D1D32FD}" srcOrd="0" destOrd="0" presId="urn:microsoft.com/office/officeart/2005/8/layout/hierarchy2"/>
    <dgm:cxn modelId="{CD70797C-0E5C-F346-A1A0-26C3B11B5625}" srcId="{8544A595-39F9-DB47-B97A-DB31CE9057FB}" destId="{FC793149-2EB4-DE4C-91AD-259BE8F3F16D}" srcOrd="1" destOrd="0" parTransId="{FAAF1E09-21AD-D941-A23C-93744967B6BC}" sibTransId="{4EDE00A8-29BF-C14A-9E1A-CF1D249B557C}"/>
    <dgm:cxn modelId="{F344886F-1F0C-4A45-B4A3-D917C5D19F78}" type="presOf" srcId="{BE9D23EC-BD30-A74F-AC41-B1DE5F56B3D3}" destId="{532D1D27-2EA9-784F-990B-C9E88E9DD7F2}" srcOrd="1" destOrd="0" presId="urn:microsoft.com/office/officeart/2005/8/layout/hierarchy2"/>
    <dgm:cxn modelId="{011B20F7-00C6-6540-9E01-B70DBE18C8A7}" type="presOf" srcId="{A57DE65D-4B1C-EB4A-B1A2-D272F9B6F1C3}" destId="{F2D95DE9-1040-3E4A-9DE5-DEE1B9EF26C3}" srcOrd="0" destOrd="0" presId="urn:microsoft.com/office/officeart/2005/8/layout/hierarchy2"/>
    <dgm:cxn modelId="{D36E28A3-E122-3749-A473-A26D851109E7}" type="presOf" srcId="{FC793149-2EB4-DE4C-91AD-259BE8F3F16D}" destId="{D36C9D08-0906-7A43-A530-9A6775F1E526}" srcOrd="0" destOrd="0" presId="urn:microsoft.com/office/officeart/2005/8/layout/hierarchy2"/>
    <dgm:cxn modelId="{0828600D-E88E-9545-9D38-E181059B7998}" srcId="{555B5047-D4A7-0943-813C-8F4A7FFD5705}" destId="{83D8317C-8846-4C48-B4AC-684EE44AFEB9}" srcOrd="0" destOrd="0" parTransId="{29AD3A7D-43BA-5340-9B6E-22B5809982BF}" sibTransId="{766BA045-9A3B-214E-9167-4F1A26FC64C4}"/>
    <dgm:cxn modelId="{F991FF41-478D-0448-85DA-ABE04C110C14}" type="presOf" srcId="{76E71904-ED60-E14E-BDAE-8EE1F120DC3A}" destId="{DF91CD80-B3C4-BE48-943D-E15FB5550EE8}" srcOrd="0" destOrd="0" presId="urn:microsoft.com/office/officeart/2005/8/layout/hierarchy2"/>
    <dgm:cxn modelId="{2DE4F0DD-8AB1-3A4D-A17B-72FE15EDA82B}" type="presOf" srcId="{E60F92E5-DAC0-B645-9673-DBEF180AC7D6}" destId="{473DED52-CF22-1D45-9798-23EFCAE80356}" srcOrd="0" destOrd="0" presId="urn:microsoft.com/office/officeart/2005/8/layout/hierarchy2"/>
    <dgm:cxn modelId="{EAAABF5B-8E16-BC40-989B-58FA3D4DA823}" type="presOf" srcId="{83D8317C-8846-4C48-B4AC-684EE44AFEB9}" destId="{0CB9A447-75F1-A849-AB6C-C702C3B5F38D}" srcOrd="0" destOrd="0" presId="urn:microsoft.com/office/officeart/2005/8/layout/hierarchy2"/>
    <dgm:cxn modelId="{E794A780-DC82-C848-8FB0-30109BA9A226}" type="presOf" srcId="{FAE8C324-4E8F-4D4A-9017-20508B31377B}" destId="{ADF24CE8-1842-7E48-9D2C-F9F29E705FD6}" srcOrd="1" destOrd="0" presId="urn:microsoft.com/office/officeart/2005/8/layout/hierarchy2"/>
    <dgm:cxn modelId="{E9FB8A4B-D317-C542-9238-71FE17A9740E}" srcId="{83D8317C-8846-4C48-B4AC-684EE44AFEB9}" destId="{A57DE65D-4B1C-EB4A-B1A2-D272F9B6F1C3}" srcOrd="0" destOrd="0" parTransId="{6B8BD8D1-64EB-B649-9BBE-E0AC15712D9D}" sibTransId="{14D3CF18-3972-C84A-8F0F-03A371633894}"/>
    <dgm:cxn modelId="{48403FEF-7FD9-8046-8367-E891ED367C13}" type="presOf" srcId="{CF8AF2BC-5892-344A-B62D-B315F0BE5A27}" destId="{F3FDE8B5-B03B-BE48-B6A1-3744F91A298F}" srcOrd="1" destOrd="0" presId="urn:microsoft.com/office/officeart/2005/8/layout/hierarchy2"/>
    <dgm:cxn modelId="{FA0A0359-7F64-A54A-992F-98A9766E8F3A}" type="presOf" srcId="{CF8AF2BC-5892-344A-B62D-B315F0BE5A27}" destId="{7E896E45-B18D-3245-BAE7-FAC1C7FE4E51}" srcOrd="0" destOrd="0" presId="urn:microsoft.com/office/officeart/2005/8/layout/hierarchy2"/>
    <dgm:cxn modelId="{04228663-3AF6-BD48-91F6-91CAC514FB31}" type="presOf" srcId="{BE9D23EC-BD30-A74F-AC41-B1DE5F56B3D3}" destId="{5C5D79D0-45DE-6443-B111-982CBB301139}" srcOrd="0" destOrd="0" presId="urn:microsoft.com/office/officeart/2005/8/layout/hierarchy2"/>
    <dgm:cxn modelId="{4C430275-95DC-7D48-A599-F8CE8D106E1E}" type="presOf" srcId="{6B8BD8D1-64EB-B649-9BBE-E0AC15712D9D}" destId="{E46D87D5-8C6C-BE49-B6EB-941FEBD84A9A}" srcOrd="1" destOrd="0" presId="urn:microsoft.com/office/officeart/2005/8/layout/hierarchy2"/>
    <dgm:cxn modelId="{DB1DEE11-0B0C-C046-B32A-DC6CAD0453FE}" type="presOf" srcId="{1EEEA9DE-9C0B-3E4A-AA17-A05968987E6A}" destId="{263A8B34-B3CF-7A46-94BE-F3AA60C98DAC}" srcOrd="0" destOrd="0" presId="urn:microsoft.com/office/officeart/2005/8/layout/hierarchy2"/>
    <dgm:cxn modelId="{C14ADB9A-8BE1-3E40-B7AB-E090C14122E3}" srcId="{1BC0207B-3197-2C4B-B818-B363434E75A3}" destId="{A50FC0A1-4F78-954B-8752-E48C7B5538FC}" srcOrd="0" destOrd="0" parTransId="{150587DC-E68D-644A-8E2C-FD569E7346D9}" sibTransId="{6A1C136D-45F3-4C44-96BF-D3183FAC68CB}"/>
    <dgm:cxn modelId="{6E232714-D968-5B47-A6D8-2A1B264E3F73}" srcId="{83D8317C-8846-4C48-B4AC-684EE44AFEB9}" destId="{1BC0207B-3197-2C4B-B818-B363434E75A3}" srcOrd="1" destOrd="0" parTransId="{CF8AF2BC-5892-344A-B62D-B315F0BE5A27}" sibTransId="{A3F85158-5904-E949-A85A-52771ED9110E}"/>
    <dgm:cxn modelId="{E10206CF-7549-074A-95F7-B07FF24D68F4}" type="presOf" srcId="{150587DC-E68D-644A-8E2C-FD569E7346D9}" destId="{7E158EC0-E247-6E40-97BA-7D38CFEFC980}" srcOrd="0" destOrd="0" presId="urn:microsoft.com/office/officeart/2005/8/layout/hierarchy2"/>
    <dgm:cxn modelId="{01389DA8-8E43-254F-ACDE-B8BF87FADEF6}" type="presOf" srcId="{6B8BD8D1-64EB-B649-9BBE-E0AC15712D9D}" destId="{FF22CDDF-E667-C040-9AA6-4E8323BD856D}" srcOrd="0" destOrd="0" presId="urn:microsoft.com/office/officeart/2005/8/layout/hierarchy2"/>
    <dgm:cxn modelId="{4CCA5C91-388A-0048-9887-F44442F64328}" srcId="{A57DE65D-4B1C-EB4A-B1A2-D272F9B6F1C3}" destId="{E60F92E5-DAC0-B645-9673-DBEF180AC7D6}" srcOrd="0" destOrd="0" parTransId="{FAE8C324-4E8F-4D4A-9017-20508B31377B}" sibTransId="{1078B087-06C7-B245-9A46-29F5DC7A2B65}"/>
    <dgm:cxn modelId="{ACCE4CF1-8991-AA4A-BB6D-8C7A48BC336C}" type="presOf" srcId="{8544A595-39F9-DB47-B97A-DB31CE9057FB}" destId="{3CAF3B46-63AB-0441-B04A-EBA036461C95}" srcOrd="0" destOrd="0" presId="urn:microsoft.com/office/officeart/2005/8/layout/hierarchy2"/>
    <dgm:cxn modelId="{D14BB031-5852-544E-9401-1ECB7CF5896C}" type="presOf" srcId="{BC534EDE-4922-1442-95BB-0BC8242450F8}" destId="{9BBF3812-97C2-114E-9A4F-39EFAC735AC7}" srcOrd="1" destOrd="0" presId="urn:microsoft.com/office/officeart/2005/8/layout/hierarchy2"/>
    <dgm:cxn modelId="{35E14B95-12CF-7C4C-B221-A2D132E3E9CE}" type="presOf" srcId="{150587DC-E68D-644A-8E2C-FD569E7346D9}" destId="{99FDCA4A-886D-3F4D-9CE9-CF9B2D6CBAA3}" srcOrd="1" destOrd="0" presId="urn:microsoft.com/office/officeart/2005/8/layout/hierarchy2"/>
    <dgm:cxn modelId="{163CC889-4582-0D46-9A37-158075221145}" type="presOf" srcId="{1EEEA9DE-9C0B-3E4A-AA17-A05968987E6A}" destId="{434803BC-DE27-ED41-A464-07159E6E99DA}" srcOrd="1" destOrd="0" presId="urn:microsoft.com/office/officeart/2005/8/layout/hierarchy2"/>
    <dgm:cxn modelId="{9D9CC398-413E-7340-9040-37E312E19942}" type="presParOf" srcId="{72C6F439-43B8-9D4B-BA58-A251743085DB}" destId="{39D10B99-FA3D-8F43-8A2F-9B862CD0D3E3}" srcOrd="0" destOrd="0" presId="urn:microsoft.com/office/officeart/2005/8/layout/hierarchy2"/>
    <dgm:cxn modelId="{CF91E785-793A-5043-B29A-565F7AD3E4FA}" type="presParOf" srcId="{39D10B99-FA3D-8F43-8A2F-9B862CD0D3E3}" destId="{0CB9A447-75F1-A849-AB6C-C702C3B5F38D}" srcOrd="0" destOrd="0" presId="urn:microsoft.com/office/officeart/2005/8/layout/hierarchy2"/>
    <dgm:cxn modelId="{5A1D4BFC-3B74-8E47-8C4B-E78242CC717E}" type="presParOf" srcId="{39D10B99-FA3D-8F43-8A2F-9B862CD0D3E3}" destId="{8B5CD30D-84E4-CA45-BC42-8D2FA214763B}" srcOrd="1" destOrd="0" presId="urn:microsoft.com/office/officeart/2005/8/layout/hierarchy2"/>
    <dgm:cxn modelId="{E8CE1B51-AC94-5548-8961-7298D8A8042D}" type="presParOf" srcId="{8B5CD30D-84E4-CA45-BC42-8D2FA214763B}" destId="{FF22CDDF-E667-C040-9AA6-4E8323BD856D}" srcOrd="0" destOrd="0" presId="urn:microsoft.com/office/officeart/2005/8/layout/hierarchy2"/>
    <dgm:cxn modelId="{D11A59D2-ADC5-AD4D-9C96-D61F71FB8DED}" type="presParOf" srcId="{FF22CDDF-E667-C040-9AA6-4E8323BD856D}" destId="{E46D87D5-8C6C-BE49-B6EB-941FEBD84A9A}" srcOrd="0" destOrd="0" presId="urn:microsoft.com/office/officeart/2005/8/layout/hierarchy2"/>
    <dgm:cxn modelId="{F2808936-D1D0-234E-80AD-0A5BD0518BB9}" type="presParOf" srcId="{8B5CD30D-84E4-CA45-BC42-8D2FA214763B}" destId="{8A85B886-3E88-7844-A9AC-E91B2C35F69A}" srcOrd="1" destOrd="0" presId="urn:microsoft.com/office/officeart/2005/8/layout/hierarchy2"/>
    <dgm:cxn modelId="{EF70F2DB-2D52-9C47-B27B-71F80E085468}" type="presParOf" srcId="{8A85B886-3E88-7844-A9AC-E91B2C35F69A}" destId="{F2D95DE9-1040-3E4A-9DE5-DEE1B9EF26C3}" srcOrd="0" destOrd="0" presId="urn:microsoft.com/office/officeart/2005/8/layout/hierarchy2"/>
    <dgm:cxn modelId="{8BF79ECE-0749-7F4F-BB0D-1FE789D46DB5}" type="presParOf" srcId="{8A85B886-3E88-7844-A9AC-E91B2C35F69A}" destId="{589E2B66-3B92-F24C-AC5C-2D31BF1B2056}" srcOrd="1" destOrd="0" presId="urn:microsoft.com/office/officeart/2005/8/layout/hierarchy2"/>
    <dgm:cxn modelId="{5C0A7550-81D8-1F41-BC24-E4B687FC9013}" type="presParOf" srcId="{589E2B66-3B92-F24C-AC5C-2D31BF1B2056}" destId="{D52891FF-BCC4-1347-992B-923C364381A5}" srcOrd="0" destOrd="0" presId="urn:microsoft.com/office/officeart/2005/8/layout/hierarchy2"/>
    <dgm:cxn modelId="{45DFDBAA-82E9-BD42-BBBD-AE0209BAC3BD}" type="presParOf" srcId="{D52891FF-BCC4-1347-992B-923C364381A5}" destId="{ADF24CE8-1842-7E48-9D2C-F9F29E705FD6}" srcOrd="0" destOrd="0" presId="urn:microsoft.com/office/officeart/2005/8/layout/hierarchy2"/>
    <dgm:cxn modelId="{3FCB4576-46D8-4A4A-A1F3-6BAD400C5676}" type="presParOf" srcId="{589E2B66-3B92-F24C-AC5C-2D31BF1B2056}" destId="{2D09B39D-F26A-D34B-88EC-B4926FFC5B06}" srcOrd="1" destOrd="0" presId="urn:microsoft.com/office/officeart/2005/8/layout/hierarchy2"/>
    <dgm:cxn modelId="{0F1AA6AE-0B8C-6643-B7F5-043B78A003CC}" type="presParOf" srcId="{2D09B39D-F26A-D34B-88EC-B4926FFC5B06}" destId="{473DED52-CF22-1D45-9798-23EFCAE80356}" srcOrd="0" destOrd="0" presId="urn:microsoft.com/office/officeart/2005/8/layout/hierarchy2"/>
    <dgm:cxn modelId="{FBE8F2AA-21DE-3844-84D0-22177E5A918D}" type="presParOf" srcId="{2D09B39D-F26A-D34B-88EC-B4926FFC5B06}" destId="{62F6CD9C-E7C3-754E-BD05-E4012002428E}" srcOrd="1" destOrd="0" presId="urn:microsoft.com/office/officeart/2005/8/layout/hierarchy2"/>
    <dgm:cxn modelId="{CBEB4767-DFA0-E243-A3BB-485E7295F491}" type="presParOf" srcId="{589E2B66-3B92-F24C-AC5C-2D31BF1B2056}" destId="{5C5D79D0-45DE-6443-B111-982CBB301139}" srcOrd="2" destOrd="0" presId="urn:microsoft.com/office/officeart/2005/8/layout/hierarchy2"/>
    <dgm:cxn modelId="{515E84F0-37A0-7746-9FB0-F41C0E0CBB82}" type="presParOf" srcId="{5C5D79D0-45DE-6443-B111-982CBB301139}" destId="{532D1D27-2EA9-784F-990B-C9E88E9DD7F2}" srcOrd="0" destOrd="0" presId="urn:microsoft.com/office/officeart/2005/8/layout/hierarchy2"/>
    <dgm:cxn modelId="{D44559E6-C0D5-844A-B61B-0BFBCA4E8F4C}" type="presParOf" srcId="{589E2B66-3B92-F24C-AC5C-2D31BF1B2056}" destId="{A72C20FD-7FE4-3A4F-AEDF-C65435CFD57E}" srcOrd="3" destOrd="0" presId="urn:microsoft.com/office/officeart/2005/8/layout/hierarchy2"/>
    <dgm:cxn modelId="{FEFBF1B5-291B-E34E-A892-6F7D8E771C88}" type="presParOf" srcId="{A72C20FD-7FE4-3A4F-AEDF-C65435CFD57E}" destId="{DF91CD80-B3C4-BE48-943D-E15FB5550EE8}" srcOrd="0" destOrd="0" presId="urn:microsoft.com/office/officeart/2005/8/layout/hierarchy2"/>
    <dgm:cxn modelId="{A0E6D21D-9075-E04D-A3DF-571195D07639}" type="presParOf" srcId="{A72C20FD-7FE4-3A4F-AEDF-C65435CFD57E}" destId="{B2F69D1F-AA3C-204C-AD78-49271C6CCFE1}" srcOrd="1" destOrd="0" presId="urn:microsoft.com/office/officeart/2005/8/layout/hierarchy2"/>
    <dgm:cxn modelId="{D6E263BD-DBAB-524B-B026-02A9CEB3B5BC}" type="presParOf" srcId="{8B5CD30D-84E4-CA45-BC42-8D2FA214763B}" destId="{7E896E45-B18D-3245-BAE7-FAC1C7FE4E51}" srcOrd="2" destOrd="0" presId="urn:microsoft.com/office/officeart/2005/8/layout/hierarchy2"/>
    <dgm:cxn modelId="{F05431CC-C489-B843-AB77-BD0F32619CCA}" type="presParOf" srcId="{7E896E45-B18D-3245-BAE7-FAC1C7FE4E51}" destId="{F3FDE8B5-B03B-BE48-B6A1-3744F91A298F}" srcOrd="0" destOrd="0" presId="urn:microsoft.com/office/officeart/2005/8/layout/hierarchy2"/>
    <dgm:cxn modelId="{05227273-64ED-2F42-A056-7F87C2299D05}" type="presParOf" srcId="{8B5CD30D-84E4-CA45-BC42-8D2FA214763B}" destId="{E6F0438B-285D-5441-89C8-683B78FCA661}" srcOrd="3" destOrd="0" presId="urn:microsoft.com/office/officeart/2005/8/layout/hierarchy2"/>
    <dgm:cxn modelId="{10743BAE-9119-7C4D-ABA0-5B2830C24CF5}" type="presParOf" srcId="{E6F0438B-285D-5441-89C8-683B78FCA661}" destId="{8D405ED7-12F1-B44F-BE03-BAE2CFFC96D8}" srcOrd="0" destOrd="0" presId="urn:microsoft.com/office/officeart/2005/8/layout/hierarchy2"/>
    <dgm:cxn modelId="{01090896-D4C5-954A-849B-CBD66242DA65}" type="presParOf" srcId="{E6F0438B-285D-5441-89C8-683B78FCA661}" destId="{016072B4-48BC-E145-84C7-C70656644D7C}" srcOrd="1" destOrd="0" presId="urn:microsoft.com/office/officeart/2005/8/layout/hierarchy2"/>
    <dgm:cxn modelId="{0BFAE5AC-9E07-A14E-A1ED-C1C498DF2A1F}" type="presParOf" srcId="{016072B4-48BC-E145-84C7-C70656644D7C}" destId="{7E158EC0-E247-6E40-97BA-7D38CFEFC980}" srcOrd="0" destOrd="0" presId="urn:microsoft.com/office/officeart/2005/8/layout/hierarchy2"/>
    <dgm:cxn modelId="{C4643D8D-5134-5844-979C-4AA84A29FE81}" type="presParOf" srcId="{7E158EC0-E247-6E40-97BA-7D38CFEFC980}" destId="{99FDCA4A-886D-3F4D-9CE9-CF9B2D6CBAA3}" srcOrd="0" destOrd="0" presId="urn:microsoft.com/office/officeart/2005/8/layout/hierarchy2"/>
    <dgm:cxn modelId="{DDA4FC0C-B54F-2847-AB97-82FC151CD8F5}" type="presParOf" srcId="{016072B4-48BC-E145-84C7-C70656644D7C}" destId="{8E252E5E-4F34-5A44-8088-6416CF43091C}" srcOrd="1" destOrd="0" presId="urn:microsoft.com/office/officeart/2005/8/layout/hierarchy2"/>
    <dgm:cxn modelId="{7A97A668-4917-B246-A082-BC66D42F47B1}" type="presParOf" srcId="{8E252E5E-4F34-5A44-8088-6416CF43091C}" destId="{27BCEBB7-BD4E-9749-B4AD-11ED84E90D29}" srcOrd="0" destOrd="0" presId="urn:microsoft.com/office/officeart/2005/8/layout/hierarchy2"/>
    <dgm:cxn modelId="{408E650F-FE76-524D-A9A8-9B588FF52649}" type="presParOf" srcId="{8E252E5E-4F34-5A44-8088-6416CF43091C}" destId="{C605CBD2-D164-144E-9389-08C321291AC0}" srcOrd="1" destOrd="0" presId="urn:microsoft.com/office/officeart/2005/8/layout/hierarchy2"/>
    <dgm:cxn modelId="{02845C9C-EF60-5044-A89E-3536388228E6}" type="presParOf" srcId="{016072B4-48BC-E145-84C7-C70656644D7C}" destId="{263A8B34-B3CF-7A46-94BE-F3AA60C98DAC}" srcOrd="2" destOrd="0" presId="urn:microsoft.com/office/officeart/2005/8/layout/hierarchy2"/>
    <dgm:cxn modelId="{871FE79B-FBE4-DB4D-BCEB-01411F12B9DE}" type="presParOf" srcId="{263A8B34-B3CF-7A46-94BE-F3AA60C98DAC}" destId="{434803BC-DE27-ED41-A464-07159E6E99DA}" srcOrd="0" destOrd="0" presId="urn:microsoft.com/office/officeart/2005/8/layout/hierarchy2"/>
    <dgm:cxn modelId="{63DE6C77-995C-5540-97C2-89A02E93CB96}" type="presParOf" srcId="{016072B4-48BC-E145-84C7-C70656644D7C}" destId="{51CB5672-1B08-CA42-931E-DE49BACEE40B}" srcOrd="3" destOrd="0" presId="urn:microsoft.com/office/officeart/2005/8/layout/hierarchy2"/>
    <dgm:cxn modelId="{CB8552EB-0A45-A742-9227-5249B4EB4961}" type="presParOf" srcId="{51CB5672-1B08-CA42-931E-DE49BACEE40B}" destId="{26635D59-F6B3-764F-89B4-F9ABF308E678}" srcOrd="0" destOrd="0" presId="urn:microsoft.com/office/officeart/2005/8/layout/hierarchy2"/>
    <dgm:cxn modelId="{718136B5-B104-6B4E-9BE8-F87B9A63169D}" type="presParOf" srcId="{51CB5672-1B08-CA42-931E-DE49BACEE40B}" destId="{3E4EF7DC-4F07-394B-B9CE-A38AD027F22D}" srcOrd="1" destOrd="0" presId="urn:microsoft.com/office/officeart/2005/8/layout/hierarchy2"/>
    <dgm:cxn modelId="{D6BA503B-15E0-AE45-B82B-F8CBFD256666}" type="presParOf" srcId="{8B5CD30D-84E4-CA45-BC42-8D2FA214763B}" destId="{E3F6992C-28E2-864B-885C-D662DFB3DFCE}" srcOrd="4" destOrd="0" presId="urn:microsoft.com/office/officeart/2005/8/layout/hierarchy2"/>
    <dgm:cxn modelId="{2AE4A81C-AAA4-7841-809F-16EF39CF5D81}" type="presParOf" srcId="{E3F6992C-28E2-864B-885C-D662DFB3DFCE}" destId="{9BBF3812-97C2-114E-9A4F-39EFAC735AC7}" srcOrd="0" destOrd="0" presId="urn:microsoft.com/office/officeart/2005/8/layout/hierarchy2"/>
    <dgm:cxn modelId="{E72C1490-82EC-1441-ABBE-8684393E51DD}" type="presParOf" srcId="{8B5CD30D-84E4-CA45-BC42-8D2FA214763B}" destId="{E4330A02-AC96-A24E-8567-5F980DCB4381}" srcOrd="5" destOrd="0" presId="urn:microsoft.com/office/officeart/2005/8/layout/hierarchy2"/>
    <dgm:cxn modelId="{4751D613-CBBB-2E4E-8E13-19F0336B420F}" type="presParOf" srcId="{E4330A02-AC96-A24E-8567-5F980DCB4381}" destId="{3CAF3B46-63AB-0441-B04A-EBA036461C95}" srcOrd="0" destOrd="0" presId="urn:microsoft.com/office/officeart/2005/8/layout/hierarchy2"/>
    <dgm:cxn modelId="{3F9C059C-67A3-1A4F-9EA9-9F9FA221FF62}" type="presParOf" srcId="{E4330A02-AC96-A24E-8567-5F980DCB4381}" destId="{F2F16F10-9C77-1F4E-8FA2-F3EE07E843EA}" srcOrd="1" destOrd="0" presId="urn:microsoft.com/office/officeart/2005/8/layout/hierarchy2"/>
    <dgm:cxn modelId="{3EEA6B7D-5144-FC4F-9D52-0EEE44B1CADF}" type="presParOf" srcId="{F2F16F10-9C77-1F4E-8FA2-F3EE07E843EA}" destId="{706B76A3-3FF5-1A4D-BF1A-6842AF99B6C5}" srcOrd="0" destOrd="0" presId="urn:microsoft.com/office/officeart/2005/8/layout/hierarchy2"/>
    <dgm:cxn modelId="{3B817290-C046-804F-8D25-25745F64AF67}" type="presParOf" srcId="{706B76A3-3FF5-1A4D-BF1A-6842AF99B6C5}" destId="{133133B8-6756-154E-B2AA-CA0F92F63B7C}" srcOrd="0" destOrd="0" presId="urn:microsoft.com/office/officeart/2005/8/layout/hierarchy2"/>
    <dgm:cxn modelId="{C75E7961-F46B-6E4B-8E0B-6C859EEDC6DA}" type="presParOf" srcId="{F2F16F10-9C77-1F4E-8FA2-F3EE07E843EA}" destId="{B21A4A5F-A557-FA47-A15F-94788526AFA1}" srcOrd="1" destOrd="0" presId="urn:microsoft.com/office/officeart/2005/8/layout/hierarchy2"/>
    <dgm:cxn modelId="{8FF4BC7B-B5CC-0C40-97EB-4A341E335512}" type="presParOf" srcId="{B21A4A5F-A557-FA47-A15F-94788526AFA1}" destId="{EC5F7F8A-FF43-3142-94A5-4AEDB577B128}" srcOrd="0" destOrd="0" presId="urn:microsoft.com/office/officeart/2005/8/layout/hierarchy2"/>
    <dgm:cxn modelId="{BBE66238-08BC-1647-A40A-661C96CE42C2}" type="presParOf" srcId="{B21A4A5F-A557-FA47-A15F-94788526AFA1}" destId="{B640A1C0-B769-964E-80D7-927056CE3E54}" srcOrd="1" destOrd="0" presId="urn:microsoft.com/office/officeart/2005/8/layout/hierarchy2"/>
    <dgm:cxn modelId="{919C98E6-6EDC-F94A-B162-2C8070B63C94}" type="presParOf" srcId="{F2F16F10-9C77-1F4E-8FA2-F3EE07E843EA}" destId="{9D0D5F31-3D70-5C48-A890-DCBF1D1D32FD}" srcOrd="2" destOrd="0" presId="urn:microsoft.com/office/officeart/2005/8/layout/hierarchy2"/>
    <dgm:cxn modelId="{DC41BF6C-E566-1D41-8AC1-EBDADA95C6BE}" type="presParOf" srcId="{9D0D5F31-3D70-5C48-A890-DCBF1D1D32FD}" destId="{B36642AC-0E44-6940-BF75-61E85D35E885}" srcOrd="0" destOrd="0" presId="urn:microsoft.com/office/officeart/2005/8/layout/hierarchy2"/>
    <dgm:cxn modelId="{4E87F638-14E2-874E-AA5A-07132BA78E6F}" type="presParOf" srcId="{F2F16F10-9C77-1F4E-8FA2-F3EE07E843EA}" destId="{D420364A-AA0B-2E4C-A824-8B90AE9FB3A9}" srcOrd="3" destOrd="0" presId="urn:microsoft.com/office/officeart/2005/8/layout/hierarchy2"/>
    <dgm:cxn modelId="{64B2C704-075E-6C41-AFF2-B89FDB9FBA70}" type="presParOf" srcId="{D420364A-AA0B-2E4C-A824-8B90AE9FB3A9}" destId="{D36C9D08-0906-7A43-A530-9A6775F1E526}" srcOrd="0" destOrd="0" presId="urn:microsoft.com/office/officeart/2005/8/layout/hierarchy2"/>
    <dgm:cxn modelId="{46CEB822-4DE4-484E-A791-9050C542DB33}" type="presParOf" srcId="{D420364A-AA0B-2E4C-A824-8B90AE9FB3A9}" destId="{7D8E6A3E-6DAA-5248-9F6D-0D1705FFD20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and </a:t>
          </a:r>
          <a:r>
            <a:rPr lang="en-US" dirty="0" err="1" smtClean="0"/>
            <a:t>Evcache</a:t>
          </a:r>
          <a:r>
            <a:rPr lang="en-US" dirty="0" smtClean="0"/>
            <a:t>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and </a:t>
          </a:r>
          <a:r>
            <a:rPr lang="en-US" dirty="0" err="1" smtClean="0"/>
            <a:t>Evcache</a:t>
          </a:r>
          <a:r>
            <a:rPr lang="en-US" dirty="0" smtClean="0"/>
            <a:t>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and </a:t>
          </a:r>
          <a:r>
            <a:rPr lang="en-US" dirty="0" err="1" smtClean="0"/>
            <a:t>Evcache</a:t>
          </a:r>
          <a:r>
            <a:rPr lang="en-US" dirty="0" smtClean="0"/>
            <a:t>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1FCB2749-0BAB-CB41-BEC7-C67F9E35A383}" type="presOf" srcId="{C82B5E06-2FD7-5F48-BF17-FB303B3CE0DB}" destId="{AFAA9896-BFCB-E346-9F2D-37008FBA5392}" srcOrd="0" destOrd="0" presId="urn:microsoft.com/office/officeart/2008/layout/CaptionedPictures"/>
    <dgm:cxn modelId="{325D994C-D92A-4547-A358-B2E078F21A43}" srcId="{E2546D6C-73DA-F845-B606-C4D94832235C}" destId="{ED73045F-7B32-9348-9E15-1EB705211B52}" srcOrd="0" destOrd="0" parTransId="{81AB05F6-C38D-1A45-8988-82EBC65A8794}" sibTransId="{C6DE6544-A919-5E42-B2F3-BACAEDB8EB2C}"/>
    <dgm:cxn modelId="{F80E3693-0C99-0F48-B599-3CD7E213995E}" type="presOf" srcId="{E2546D6C-73DA-F845-B606-C4D94832235C}" destId="{C2E88E82-8BA6-0646-BE94-9498B0D53BF3}"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4B673989-C2D8-0244-B337-8E9D19EF0742}" type="presOf" srcId="{ED73045F-7B32-9348-9E15-1EB705211B52}" destId="{BB3D7298-A4F3-7F4F-8386-AB276CDF85B5}"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B738C7C5-0243-7745-886B-1F67898B67AF}" type="presOf" srcId="{702A9F96-0470-3F4B-9B8E-8ADC16B9B843}" destId="{F0BB4B48-8F0E-0049-A65E-E1EBA41D9245}"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EA2F4CB9-D93E-7241-96AC-94840A2F0FA6}" type="presOf" srcId="{D12427D2-49F1-DA40-8FCA-C7E3AAA38476}" destId="{ACE2EBEE-2150-9E41-AC55-6B07A10704C9}" srcOrd="0" destOrd="0" presId="urn:microsoft.com/office/officeart/2008/layout/CaptionedPictures"/>
    <dgm:cxn modelId="{BBE7458F-AC44-E04B-9535-5204BCDCF398}" type="presOf" srcId="{FE05CE84-EACD-DC44-A8EA-CDDB439EB705}" destId="{DDBF7FA9-9F66-A944-BB0C-123B36ABF68C}"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B13595FA-9CA8-0B49-AAF3-BE9E5333987E}" srcId="{702A9F96-0470-3F4B-9B8E-8ADC16B9B843}" destId="{FE05CE84-EACD-DC44-A8EA-CDDB439EB705}" srcOrd="0" destOrd="0" parTransId="{7BB43CFD-93F4-0F4D-A690-4BCE198945FD}" sibTransId="{C590CFB9-F235-6048-B2A9-F28EF3B4D7E7}"/>
    <dgm:cxn modelId="{61E51FDC-5338-EE4C-9FF6-A19D4C1B6A3B}" type="presOf" srcId="{8B6F9FFD-6593-C24F-BF7C-A091D5D480EB}" destId="{001F737F-35FD-324E-BF53-2B10F3EA651E}" srcOrd="0" destOrd="0" presId="urn:microsoft.com/office/officeart/2008/layout/CaptionedPictures"/>
    <dgm:cxn modelId="{0D6B79BE-D4E0-114B-8666-5D9C151A2C52}" type="presParOf" srcId="{F0BB4B48-8F0E-0049-A65E-E1EBA41D9245}" destId="{11411E94-42DA-DA40-AADE-5E2EFC20C15B}" srcOrd="0" destOrd="0" presId="urn:microsoft.com/office/officeart/2008/layout/CaptionedPictures"/>
    <dgm:cxn modelId="{377D076E-BEAA-5E44-82E0-58D86E9BDA05}" type="presParOf" srcId="{11411E94-42DA-DA40-AADE-5E2EFC20C15B}" destId="{48F1D230-01C2-364C-AFEC-B01482B19CAD}" srcOrd="0" destOrd="0" presId="urn:microsoft.com/office/officeart/2008/layout/CaptionedPictures"/>
    <dgm:cxn modelId="{D02FEAF7-A6FC-444B-9AB5-FF4C639616B6}" type="presParOf" srcId="{11411E94-42DA-DA40-AADE-5E2EFC20C15B}" destId="{4C35F8F8-BE1C-1146-BBEC-DD1AD1BEF041}" srcOrd="1" destOrd="0" presId="urn:microsoft.com/office/officeart/2008/layout/CaptionedPictures"/>
    <dgm:cxn modelId="{19D3ECEC-E941-F342-91CA-3BA0511CE29B}" type="presParOf" srcId="{11411E94-42DA-DA40-AADE-5E2EFC20C15B}" destId="{888AFA06-CB09-A64D-85A7-A1EA2CE89B08}" srcOrd="2" destOrd="0" presId="urn:microsoft.com/office/officeart/2008/layout/CaptionedPictures"/>
    <dgm:cxn modelId="{5B7BD0F5-B998-E344-8ABA-ABA80F624A78}" type="presParOf" srcId="{888AFA06-CB09-A64D-85A7-A1EA2CE89B08}" destId="{AFAA9896-BFCB-E346-9F2D-37008FBA5392}" srcOrd="0" destOrd="0" presId="urn:microsoft.com/office/officeart/2008/layout/CaptionedPictures"/>
    <dgm:cxn modelId="{83D4C682-F1F6-6D49-8D4A-3BF22200AB64}" type="presParOf" srcId="{888AFA06-CB09-A64D-85A7-A1EA2CE89B08}" destId="{DDBF7FA9-9F66-A944-BB0C-123B36ABF68C}" srcOrd="1" destOrd="0" presId="urn:microsoft.com/office/officeart/2008/layout/CaptionedPictures"/>
    <dgm:cxn modelId="{07E13B5F-5717-4448-AE15-169F0648D3E6}" type="presParOf" srcId="{F0BB4B48-8F0E-0049-A65E-E1EBA41D9245}" destId="{BB061280-F3E7-9043-9375-924407324CE2}" srcOrd="1" destOrd="0" presId="urn:microsoft.com/office/officeart/2008/layout/CaptionedPictures"/>
    <dgm:cxn modelId="{C1922792-EB66-A74A-8509-1AEFAC00E30E}" type="presParOf" srcId="{F0BB4B48-8F0E-0049-A65E-E1EBA41D9245}" destId="{2D543B95-740D-3E49-85BE-BC2049CC5B09}" srcOrd="2" destOrd="0" presId="urn:microsoft.com/office/officeart/2008/layout/CaptionedPictures"/>
    <dgm:cxn modelId="{E9983A1C-3E64-3648-8358-50E800207A98}" type="presParOf" srcId="{2D543B95-740D-3E49-85BE-BC2049CC5B09}" destId="{CB441150-80E3-B04C-B3CC-6BAEA3A3D7AC}" srcOrd="0" destOrd="0" presId="urn:microsoft.com/office/officeart/2008/layout/CaptionedPictures"/>
    <dgm:cxn modelId="{D8D46420-698A-664A-83D2-A94BDE0138FC}" type="presParOf" srcId="{2D543B95-740D-3E49-85BE-BC2049CC5B09}" destId="{356CBCAC-5865-0643-A13C-4771EB5C857B}" srcOrd="1" destOrd="0" presId="urn:microsoft.com/office/officeart/2008/layout/CaptionedPictures"/>
    <dgm:cxn modelId="{8CAD4EA5-1A74-8F40-8AAE-A9C995BE5C5E}" type="presParOf" srcId="{2D543B95-740D-3E49-85BE-BC2049CC5B09}" destId="{9029308A-165B-E24C-9634-4C18AA22D694}" srcOrd="2" destOrd="0" presId="urn:microsoft.com/office/officeart/2008/layout/CaptionedPictures"/>
    <dgm:cxn modelId="{497FBB35-63A0-CE40-902F-0C6E9020FB6E}" type="presParOf" srcId="{9029308A-165B-E24C-9634-4C18AA22D694}" destId="{BB3D7298-A4F3-7F4F-8386-AB276CDF85B5}" srcOrd="0" destOrd="0" presId="urn:microsoft.com/office/officeart/2008/layout/CaptionedPictures"/>
    <dgm:cxn modelId="{7F2E29B6-A44E-1C4A-8C36-C95B01470223}" type="presParOf" srcId="{9029308A-165B-E24C-9634-4C18AA22D694}" destId="{C2E88E82-8BA6-0646-BE94-9498B0D53BF3}" srcOrd="1" destOrd="0" presId="urn:microsoft.com/office/officeart/2008/layout/CaptionedPictures"/>
    <dgm:cxn modelId="{2B069FCB-EB8C-D549-AEB0-BCF57C00EE71}" type="presParOf" srcId="{F0BB4B48-8F0E-0049-A65E-E1EBA41D9245}" destId="{3E6927ED-D97D-2342-8BE0-83F310F447EC}" srcOrd="3" destOrd="0" presId="urn:microsoft.com/office/officeart/2008/layout/CaptionedPictures"/>
    <dgm:cxn modelId="{7413D9BB-CC63-274B-8548-0087FA5FED65}" type="presParOf" srcId="{F0BB4B48-8F0E-0049-A65E-E1EBA41D9245}" destId="{85CC06A1-9CA0-0242-9B77-4EC8691EE245}" srcOrd="4" destOrd="0" presId="urn:microsoft.com/office/officeart/2008/layout/CaptionedPictures"/>
    <dgm:cxn modelId="{647BA892-3A9B-F646-9387-0CC1B42E5384}" type="presParOf" srcId="{85CC06A1-9CA0-0242-9B77-4EC8691EE245}" destId="{63ECE444-AFCF-3E46-8F91-DA7466FA0F7E}" srcOrd="0" destOrd="0" presId="urn:microsoft.com/office/officeart/2008/layout/CaptionedPictures"/>
    <dgm:cxn modelId="{7FC8B740-94C5-6D4D-951D-32D79D5B72DC}" type="presParOf" srcId="{85CC06A1-9CA0-0242-9B77-4EC8691EE245}" destId="{E08019B9-86F3-2C47-9894-0CC7F4CE2DFE}" srcOrd="1" destOrd="0" presId="urn:microsoft.com/office/officeart/2008/layout/CaptionedPictures"/>
    <dgm:cxn modelId="{24FFF0EF-89FD-B74A-9BEE-998DB5583B12}" type="presParOf" srcId="{85CC06A1-9CA0-0242-9B77-4EC8691EE245}" destId="{76EB433B-9671-6949-844F-A05207D47229}" srcOrd="2" destOrd="0" presId="urn:microsoft.com/office/officeart/2008/layout/CaptionedPictures"/>
    <dgm:cxn modelId="{FA015576-6EDE-094B-8753-93346E224405}" type="presParOf" srcId="{76EB433B-9671-6949-844F-A05207D47229}" destId="{ACE2EBEE-2150-9E41-AC55-6B07A10704C9}" srcOrd="0" destOrd="0" presId="urn:microsoft.com/office/officeart/2008/layout/CaptionedPictures"/>
    <dgm:cxn modelId="{3A6A53B1-6837-674C-873E-F9C5E3AFFBD8}"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CC59FEA4-6D46-9A48-BD3A-2DA347685755}" srcId="{702A9F96-0470-3F4B-9B8E-8ADC16B9B843}" destId="{8B6F9FFD-6593-C24F-BF7C-A091D5D480EB}" srcOrd="2" destOrd="0" parTransId="{E6091684-A690-A942-9BD8-DA165DE92091}" sibTransId="{1AAB485E-1ADA-DC4F-97B0-B98DCEC7BC7C}"/>
    <dgm:cxn modelId="{6B8B8325-0D60-9B4D-A84E-C412A149EC9D}" type="presOf" srcId="{E2546D6C-73DA-F845-B606-C4D94832235C}" destId="{C2E88E82-8BA6-0646-BE94-9498B0D53BF3}" srcOrd="0" destOrd="0" presId="urn:microsoft.com/office/officeart/2008/layout/CaptionedPictures"/>
    <dgm:cxn modelId="{84BA7689-AE40-ED41-ADCA-C29F6F9C360C}" type="presOf" srcId="{8B6F9FFD-6593-C24F-BF7C-A091D5D480EB}" destId="{001F737F-35FD-324E-BF53-2B10F3EA651E}" srcOrd="0" destOrd="0" presId="urn:microsoft.com/office/officeart/2008/layout/CaptionedPictures"/>
    <dgm:cxn modelId="{89492D93-378D-DB41-AFD5-E6E12EF9B761}" type="presOf" srcId="{D12427D2-49F1-DA40-8FCA-C7E3AAA38476}" destId="{ACE2EBEE-2150-9E41-AC55-6B07A10704C9}" srcOrd="0" destOrd="0" presId="urn:microsoft.com/office/officeart/2008/layout/CaptionedPictures"/>
    <dgm:cxn modelId="{7AAD6DBB-654B-5441-A24F-DDB77EDE1AAE}" type="presOf" srcId="{ED73045F-7B32-9348-9E15-1EB705211B52}" destId="{BB3D7298-A4F3-7F4F-8386-AB276CDF85B5}" srcOrd="0" destOrd="0" presId="urn:microsoft.com/office/officeart/2008/layout/CaptionedPictures"/>
    <dgm:cxn modelId="{33D010FA-C705-D840-BE1A-FD2199BCA301}" type="presOf" srcId="{702A9F96-0470-3F4B-9B8E-8ADC16B9B843}" destId="{F0BB4B48-8F0E-0049-A65E-E1EBA41D9245}"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B592650E-DACB-2242-8D0B-6A2F1E57B739}" srcId="{FE05CE84-EACD-DC44-A8EA-CDDB439EB705}" destId="{C82B5E06-2FD7-5F48-BF17-FB303B3CE0DB}" srcOrd="0" destOrd="0" parTransId="{1A101ED0-7FD9-EA47-86D0-2E45CEB6F40E}" sibTransId="{040B5894-F77F-824C-A1A2-AE88AD572FD6}"/>
    <dgm:cxn modelId="{F97784E1-5F55-3445-AC4E-2725882773AA}" type="presOf" srcId="{FE05CE84-EACD-DC44-A8EA-CDDB439EB705}" destId="{DDBF7FA9-9F66-A944-BB0C-123B36ABF68C}"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325D994C-D92A-4547-A358-B2E078F21A43}" srcId="{E2546D6C-73DA-F845-B606-C4D94832235C}" destId="{ED73045F-7B32-9348-9E15-1EB705211B52}" srcOrd="0" destOrd="0" parTransId="{81AB05F6-C38D-1A45-8988-82EBC65A8794}" sibTransId="{C6DE6544-A919-5E42-B2F3-BACAEDB8EB2C}"/>
    <dgm:cxn modelId="{AA5AA34A-D939-F64A-880B-9CB496CE9E31}" srcId="{8B6F9FFD-6593-C24F-BF7C-A091D5D480EB}" destId="{D12427D2-49F1-DA40-8FCA-C7E3AAA38476}" srcOrd="0" destOrd="0" parTransId="{E960EC25-622F-DA49-874E-318D3D38A5C1}" sibTransId="{779D940C-4C2A-E742-BA85-7F99C74BCF24}"/>
    <dgm:cxn modelId="{56F7743A-2FE0-D140-ACF9-39C95D1FD4E3}" type="presOf" srcId="{C82B5E06-2FD7-5F48-BF17-FB303B3CE0DB}" destId="{AFAA9896-BFCB-E346-9F2D-37008FBA5392}" srcOrd="0" destOrd="0" presId="urn:microsoft.com/office/officeart/2008/layout/CaptionedPictures"/>
    <dgm:cxn modelId="{FC208C1F-6E54-3848-8606-0B2DA8CB9ECD}" type="presParOf" srcId="{F0BB4B48-8F0E-0049-A65E-E1EBA41D9245}" destId="{11411E94-42DA-DA40-AADE-5E2EFC20C15B}" srcOrd="0" destOrd="0" presId="urn:microsoft.com/office/officeart/2008/layout/CaptionedPictures"/>
    <dgm:cxn modelId="{52FDA405-F81E-544C-9660-B5C74008137C}" type="presParOf" srcId="{11411E94-42DA-DA40-AADE-5E2EFC20C15B}" destId="{48F1D230-01C2-364C-AFEC-B01482B19CAD}" srcOrd="0" destOrd="0" presId="urn:microsoft.com/office/officeart/2008/layout/CaptionedPictures"/>
    <dgm:cxn modelId="{E9C9649B-26A0-054E-8656-02EB64266277}" type="presParOf" srcId="{11411E94-42DA-DA40-AADE-5E2EFC20C15B}" destId="{4C35F8F8-BE1C-1146-BBEC-DD1AD1BEF041}" srcOrd="1" destOrd="0" presId="urn:microsoft.com/office/officeart/2008/layout/CaptionedPictures"/>
    <dgm:cxn modelId="{B04CDCB7-9951-354E-90E8-11447BF927F4}" type="presParOf" srcId="{11411E94-42DA-DA40-AADE-5E2EFC20C15B}" destId="{888AFA06-CB09-A64D-85A7-A1EA2CE89B08}" srcOrd="2" destOrd="0" presId="urn:microsoft.com/office/officeart/2008/layout/CaptionedPictures"/>
    <dgm:cxn modelId="{191BCC88-D9C1-2047-BE0E-78D1E8485FBB}" type="presParOf" srcId="{888AFA06-CB09-A64D-85A7-A1EA2CE89B08}" destId="{AFAA9896-BFCB-E346-9F2D-37008FBA5392}" srcOrd="0" destOrd="0" presId="urn:microsoft.com/office/officeart/2008/layout/CaptionedPictures"/>
    <dgm:cxn modelId="{E6FCC1A2-4CC0-6347-A1C0-AF45A46E8494}" type="presParOf" srcId="{888AFA06-CB09-A64D-85A7-A1EA2CE89B08}" destId="{DDBF7FA9-9F66-A944-BB0C-123B36ABF68C}" srcOrd="1" destOrd="0" presId="urn:microsoft.com/office/officeart/2008/layout/CaptionedPictures"/>
    <dgm:cxn modelId="{F0B7C070-832E-B940-A421-B0FD36BE1D8D}" type="presParOf" srcId="{F0BB4B48-8F0E-0049-A65E-E1EBA41D9245}" destId="{BB061280-F3E7-9043-9375-924407324CE2}" srcOrd="1" destOrd="0" presId="urn:microsoft.com/office/officeart/2008/layout/CaptionedPictures"/>
    <dgm:cxn modelId="{CFB967D3-9338-594C-AD38-BD2D6922BA9C}" type="presParOf" srcId="{F0BB4B48-8F0E-0049-A65E-E1EBA41D9245}" destId="{2D543B95-740D-3E49-85BE-BC2049CC5B09}" srcOrd="2" destOrd="0" presId="urn:microsoft.com/office/officeart/2008/layout/CaptionedPictures"/>
    <dgm:cxn modelId="{64BAD7C6-1D74-7C48-B63A-9100A3C246B8}" type="presParOf" srcId="{2D543B95-740D-3E49-85BE-BC2049CC5B09}" destId="{CB441150-80E3-B04C-B3CC-6BAEA3A3D7AC}" srcOrd="0" destOrd="0" presId="urn:microsoft.com/office/officeart/2008/layout/CaptionedPictures"/>
    <dgm:cxn modelId="{4ACC120E-9BC6-094F-9F2C-1425FEF77E74}" type="presParOf" srcId="{2D543B95-740D-3E49-85BE-BC2049CC5B09}" destId="{356CBCAC-5865-0643-A13C-4771EB5C857B}" srcOrd="1" destOrd="0" presId="urn:microsoft.com/office/officeart/2008/layout/CaptionedPictures"/>
    <dgm:cxn modelId="{9676A2D1-52F6-CD4E-8AB6-4D256819FF49}" type="presParOf" srcId="{2D543B95-740D-3E49-85BE-BC2049CC5B09}" destId="{9029308A-165B-E24C-9634-4C18AA22D694}" srcOrd="2" destOrd="0" presId="urn:microsoft.com/office/officeart/2008/layout/CaptionedPictures"/>
    <dgm:cxn modelId="{3B3B36B2-550E-284A-887C-AB0F3661564C}" type="presParOf" srcId="{9029308A-165B-E24C-9634-4C18AA22D694}" destId="{BB3D7298-A4F3-7F4F-8386-AB276CDF85B5}" srcOrd="0" destOrd="0" presId="urn:microsoft.com/office/officeart/2008/layout/CaptionedPictures"/>
    <dgm:cxn modelId="{3F83C845-6886-4343-B4C7-BC63D322738A}" type="presParOf" srcId="{9029308A-165B-E24C-9634-4C18AA22D694}" destId="{C2E88E82-8BA6-0646-BE94-9498B0D53BF3}" srcOrd="1" destOrd="0" presId="urn:microsoft.com/office/officeart/2008/layout/CaptionedPictures"/>
    <dgm:cxn modelId="{A628092F-FF89-D742-8628-94BBCDBCAEAB}" type="presParOf" srcId="{F0BB4B48-8F0E-0049-A65E-E1EBA41D9245}" destId="{3E6927ED-D97D-2342-8BE0-83F310F447EC}" srcOrd="3" destOrd="0" presId="urn:microsoft.com/office/officeart/2008/layout/CaptionedPictures"/>
    <dgm:cxn modelId="{7B3EE4CD-57CB-534C-BF55-3CA74BAC5211}" type="presParOf" srcId="{F0BB4B48-8F0E-0049-A65E-E1EBA41D9245}" destId="{85CC06A1-9CA0-0242-9B77-4EC8691EE245}" srcOrd="4" destOrd="0" presId="urn:microsoft.com/office/officeart/2008/layout/CaptionedPictures"/>
    <dgm:cxn modelId="{F2DBF259-0935-A442-A36E-15E9B897465F}" type="presParOf" srcId="{85CC06A1-9CA0-0242-9B77-4EC8691EE245}" destId="{63ECE444-AFCF-3E46-8F91-DA7466FA0F7E}" srcOrd="0" destOrd="0" presId="urn:microsoft.com/office/officeart/2008/layout/CaptionedPictures"/>
    <dgm:cxn modelId="{8395BE6D-2870-674D-B6F6-8D9FAD2E6333}" type="presParOf" srcId="{85CC06A1-9CA0-0242-9B77-4EC8691EE245}" destId="{E08019B9-86F3-2C47-9894-0CC7F4CE2DFE}" srcOrd="1" destOrd="0" presId="urn:microsoft.com/office/officeart/2008/layout/CaptionedPictures"/>
    <dgm:cxn modelId="{69BF2D03-BD97-0F45-B5A0-050F3365642D}" type="presParOf" srcId="{85CC06A1-9CA0-0242-9B77-4EC8691EE245}" destId="{76EB433B-9671-6949-844F-A05207D47229}" srcOrd="2" destOrd="0" presId="urn:microsoft.com/office/officeart/2008/layout/CaptionedPictures"/>
    <dgm:cxn modelId="{6B210DB2-CE50-C54E-A5C3-27970EEEAACB}" type="presParOf" srcId="{76EB433B-9671-6949-844F-A05207D47229}" destId="{ACE2EBEE-2150-9E41-AC55-6B07A10704C9}" srcOrd="0" destOrd="0" presId="urn:microsoft.com/office/officeart/2008/layout/CaptionedPictures"/>
    <dgm:cxn modelId="{932673C0-9127-8545-BB18-934539FC9FF8}"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C4A75A0A-3B3C-0E40-BD81-3ADF43488CF3}" type="presOf" srcId="{702A9F96-0470-3F4B-9B8E-8ADC16B9B843}" destId="{F0BB4B48-8F0E-0049-A65E-E1EBA41D9245}"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73B88724-DB42-7646-AE17-8FD7B807F38F}" type="presOf" srcId="{D12427D2-49F1-DA40-8FCA-C7E3AAA38476}" destId="{ACE2EBEE-2150-9E41-AC55-6B07A10704C9}"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68FFA574-674C-7B4F-ABE0-9AB516F88C19}" type="presOf" srcId="{E2546D6C-73DA-F845-B606-C4D94832235C}" destId="{C2E88E82-8BA6-0646-BE94-9498B0D53BF3}"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3D74EB5D-D533-C14C-ABFA-A813886D0B35}" type="presOf" srcId="{8B6F9FFD-6593-C24F-BF7C-A091D5D480EB}" destId="{001F737F-35FD-324E-BF53-2B10F3EA651E}"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AA5AA34A-D939-F64A-880B-9CB496CE9E31}" srcId="{8B6F9FFD-6593-C24F-BF7C-A091D5D480EB}" destId="{D12427D2-49F1-DA40-8FCA-C7E3AAA38476}" srcOrd="0" destOrd="0" parTransId="{E960EC25-622F-DA49-874E-318D3D38A5C1}" sibTransId="{779D940C-4C2A-E742-BA85-7F99C74BCF24}"/>
    <dgm:cxn modelId="{0C5D27B9-E9DF-C941-B630-A741055F4261}" type="presOf" srcId="{ED73045F-7B32-9348-9E15-1EB705211B52}" destId="{BB3D7298-A4F3-7F4F-8386-AB276CDF85B5}" srcOrd="0" destOrd="0" presId="urn:microsoft.com/office/officeart/2008/layout/CaptionedPictures"/>
    <dgm:cxn modelId="{FC1FC7B4-1070-1C4C-957A-3B86FBE64CAA}" type="presOf" srcId="{FE05CE84-EACD-DC44-A8EA-CDDB439EB705}" destId="{DDBF7FA9-9F66-A944-BB0C-123B36ABF68C}" srcOrd="0" destOrd="0" presId="urn:microsoft.com/office/officeart/2008/layout/CaptionedPictures"/>
    <dgm:cxn modelId="{C6B072F7-ADD8-4D4C-B5B3-3D090E864EFD}" type="presOf" srcId="{C82B5E06-2FD7-5F48-BF17-FB303B3CE0DB}" destId="{AFAA9896-BFCB-E346-9F2D-37008FBA5392}" srcOrd="0" destOrd="0" presId="urn:microsoft.com/office/officeart/2008/layout/CaptionedPictures"/>
    <dgm:cxn modelId="{C27E2C99-075F-B848-BB34-524BEFFE8F96}" type="presParOf" srcId="{F0BB4B48-8F0E-0049-A65E-E1EBA41D9245}" destId="{11411E94-42DA-DA40-AADE-5E2EFC20C15B}" srcOrd="0" destOrd="0" presId="urn:microsoft.com/office/officeart/2008/layout/CaptionedPictures"/>
    <dgm:cxn modelId="{6DC8E6EE-2602-2847-9F86-D532884E0BBA}" type="presParOf" srcId="{11411E94-42DA-DA40-AADE-5E2EFC20C15B}" destId="{48F1D230-01C2-364C-AFEC-B01482B19CAD}" srcOrd="0" destOrd="0" presId="urn:microsoft.com/office/officeart/2008/layout/CaptionedPictures"/>
    <dgm:cxn modelId="{E054C6AB-F00C-4C4D-B733-90FC5F3C20EA}" type="presParOf" srcId="{11411E94-42DA-DA40-AADE-5E2EFC20C15B}" destId="{4C35F8F8-BE1C-1146-BBEC-DD1AD1BEF041}" srcOrd="1" destOrd="0" presId="urn:microsoft.com/office/officeart/2008/layout/CaptionedPictures"/>
    <dgm:cxn modelId="{32BD1FB8-2256-F74E-AC6B-150A93E42C89}" type="presParOf" srcId="{11411E94-42DA-DA40-AADE-5E2EFC20C15B}" destId="{888AFA06-CB09-A64D-85A7-A1EA2CE89B08}" srcOrd="2" destOrd="0" presId="urn:microsoft.com/office/officeart/2008/layout/CaptionedPictures"/>
    <dgm:cxn modelId="{857DBC00-B079-E842-B2F0-57AB916808A7}" type="presParOf" srcId="{888AFA06-CB09-A64D-85A7-A1EA2CE89B08}" destId="{AFAA9896-BFCB-E346-9F2D-37008FBA5392}" srcOrd="0" destOrd="0" presId="urn:microsoft.com/office/officeart/2008/layout/CaptionedPictures"/>
    <dgm:cxn modelId="{A3160EDF-8DB8-6D46-A0D8-EE3019CD2740}" type="presParOf" srcId="{888AFA06-CB09-A64D-85A7-A1EA2CE89B08}" destId="{DDBF7FA9-9F66-A944-BB0C-123B36ABF68C}" srcOrd="1" destOrd="0" presId="urn:microsoft.com/office/officeart/2008/layout/CaptionedPictures"/>
    <dgm:cxn modelId="{465DE724-B338-2445-8406-D652A57F0DC0}" type="presParOf" srcId="{F0BB4B48-8F0E-0049-A65E-E1EBA41D9245}" destId="{BB061280-F3E7-9043-9375-924407324CE2}" srcOrd="1" destOrd="0" presId="urn:microsoft.com/office/officeart/2008/layout/CaptionedPictures"/>
    <dgm:cxn modelId="{1744D515-4859-E742-ACCC-12D16301F415}" type="presParOf" srcId="{F0BB4B48-8F0E-0049-A65E-E1EBA41D9245}" destId="{2D543B95-740D-3E49-85BE-BC2049CC5B09}" srcOrd="2" destOrd="0" presId="urn:microsoft.com/office/officeart/2008/layout/CaptionedPictures"/>
    <dgm:cxn modelId="{4DB54CBD-D91E-FE48-B405-F938E75FE488}" type="presParOf" srcId="{2D543B95-740D-3E49-85BE-BC2049CC5B09}" destId="{CB441150-80E3-B04C-B3CC-6BAEA3A3D7AC}" srcOrd="0" destOrd="0" presId="urn:microsoft.com/office/officeart/2008/layout/CaptionedPictures"/>
    <dgm:cxn modelId="{9EDBAD61-71EB-7B4C-989C-3FDBB8DB0D73}" type="presParOf" srcId="{2D543B95-740D-3E49-85BE-BC2049CC5B09}" destId="{356CBCAC-5865-0643-A13C-4771EB5C857B}" srcOrd="1" destOrd="0" presId="urn:microsoft.com/office/officeart/2008/layout/CaptionedPictures"/>
    <dgm:cxn modelId="{F0813D28-59FA-D040-895A-0A6B5A61EF01}" type="presParOf" srcId="{2D543B95-740D-3E49-85BE-BC2049CC5B09}" destId="{9029308A-165B-E24C-9634-4C18AA22D694}" srcOrd="2" destOrd="0" presId="urn:microsoft.com/office/officeart/2008/layout/CaptionedPictures"/>
    <dgm:cxn modelId="{2B4C476A-2E6B-F54E-8C2B-DBFF5FE4224A}" type="presParOf" srcId="{9029308A-165B-E24C-9634-4C18AA22D694}" destId="{BB3D7298-A4F3-7F4F-8386-AB276CDF85B5}" srcOrd="0" destOrd="0" presId="urn:microsoft.com/office/officeart/2008/layout/CaptionedPictures"/>
    <dgm:cxn modelId="{BAE69B61-F449-0845-9996-0D1CD5A49332}" type="presParOf" srcId="{9029308A-165B-E24C-9634-4C18AA22D694}" destId="{C2E88E82-8BA6-0646-BE94-9498B0D53BF3}" srcOrd="1" destOrd="0" presId="urn:microsoft.com/office/officeart/2008/layout/CaptionedPictures"/>
    <dgm:cxn modelId="{66413E0F-0EBD-3C4F-9AA5-A9355DACC2EB}" type="presParOf" srcId="{F0BB4B48-8F0E-0049-A65E-E1EBA41D9245}" destId="{3E6927ED-D97D-2342-8BE0-83F310F447EC}" srcOrd="3" destOrd="0" presId="urn:microsoft.com/office/officeart/2008/layout/CaptionedPictures"/>
    <dgm:cxn modelId="{9E8387AB-EDF4-244B-B50C-3D2572C041EF}" type="presParOf" srcId="{F0BB4B48-8F0E-0049-A65E-E1EBA41D9245}" destId="{85CC06A1-9CA0-0242-9B77-4EC8691EE245}" srcOrd="4" destOrd="0" presId="urn:microsoft.com/office/officeart/2008/layout/CaptionedPictures"/>
    <dgm:cxn modelId="{AD4FF7E4-8118-7349-A41D-5AF71D9A642B}" type="presParOf" srcId="{85CC06A1-9CA0-0242-9B77-4EC8691EE245}" destId="{63ECE444-AFCF-3E46-8F91-DA7466FA0F7E}" srcOrd="0" destOrd="0" presId="urn:microsoft.com/office/officeart/2008/layout/CaptionedPictures"/>
    <dgm:cxn modelId="{DB4EE805-20DE-4E4A-A3CD-FF661E81CD5B}" type="presParOf" srcId="{85CC06A1-9CA0-0242-9B77-4EC8691EE245}" destId="{E08019B9-86F3-2C47-9894-0CC7F4CE2DFE}" srcOrd="1" destOrd="0" presId="urn:microsoft.com/office/officeart/2008/layout/CaptionedPictures"/>
    <dgm:cxn modelId="{D466BC26-2404-BE45-BA22-F49220E21A5F}" type="presParOf" srcId="{85CC06A1-9CA0-0242-9B77-4EC8691EE245}" destId="{76EB433B-9671-6949-844F-A05207D47229}" srcOrd="2" destOrd="0" presId="urn:microsoft.com/office/officeart/2008/layout/CaptionedPictures"/>
    <dgm:cxn modelId="{B4986DAD-AC04-2C41-9159-A6119D482BEC}" type="presParOf" srcId="{76EB433B-9671-6949-844F-A05207D47229}" destId="{ACE2EBEE-2150-9E41-AC55-6B07A10704C9}" srcOrd="0" destOrd="0" presId="urn:microsoft.com/office/officeart/2008/layout/CaptionedPictures"/>
    <dgm:cxn modelId="{75A05D49-DCDD-B044-9FE7-8279DC495EAB}"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70BE61C-3411-F947-8A6A-37DC6E345F6E}"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D180AC3D-366C-2341-8854-107EDA6B52E5}">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Linux Base AMI (</a:t>
          </a:r>
          <a:r>
            <a:rPr lang="en-US" dirty="0" err="1" smtClean="0"/>
            <a:t>CentOS</a:t>
          </a:r>
          <a:r>
            <a:rPr lang="en-US" dirty="0" smtClean="0"/>
            <a:t> or Ubuntu)</a:t>
          </a:r>
          <a:endParaRPr lang="en-US" dirty="0"/>
        </a:p>
      </dgm:t>
    </dgm:pt>
    <dgm:pt modelId="{3FAFC61A-BD27-DB47-B4E3-BF106A578B28}" type="parTrans" cxnId="{D56FF273-66B3-0841-9A0C-D4C2CD3B5487}">
      <dgm:prSet/>
      <dgm:spPr/>
      <dgm:t>
        <a:bodyPr/>
        <a:lstStyle/>
        <a:p>
          <a:endParaRPr lang="en-US"/>
        </a:p>
      </dgm:t>
    </dgm:pt>
    <dgm:pt modelId="{8526CFE9-3759-F649-8C5A-F1481527B8BA}" type="sibTrans" cxnId="{D56FF273-66B3-0841-9A0C-D4C2CD3B5487}">
      <dgm:prSet/>
      <dgm:spPr/>
      <dgm:t>
        <a:bodyPr/>
        <a:lstStyle/>
        <a:p>
          <a:endParaRPr lang="en-US"/>
        </a:p>
      </dgm:t>
    </dgm:pt>
    <dgm:pt modelId="{921F5FCF-40E8-8F4B-87C4-E8202F4A4F68}">
      <dgm:prSet phldrT="[Text]"/>
      <dgm:spPr/>
      <dgm:t>
        <a:bodyPr/>
        <a:lstStyle/>
        <a:p>
          <a:r>
            <a:rPr lang="en-US" dirty="0" smtClean="0"/>
            <a:t>Monitoring</a:t>
          </a:r>
        </a:p>
        <a:p>
          <a:r>
            <a:rPr lang="en-US" dirty="0" smtClean="0"/>
            <a:t>Logging </a:t>
          </a:r>
        </a:p>
        <a:p>
          <a:r>
            <a:rPr lang="en-US" dirty="0" smtClean="0"/>
            <a:t>Atlas </a:t>
          </a:r>
          <a:endParaRPr lang="en-US" dirty="0"/>
        </a:p>
      </dgm:t>
    </dgm:pt>
    <dgm:pt modelId="{8802C70A-4312-E242-9637-35F779623E15}" type="parTrans" cxnId="{CB321B33-EB88-0F44-9A1F-98FB8B54BE0B}">
      <dgm:prSet/>
      <dgm:spPr/>
      <dgm:t>
        <a:bodyPr/>
        <a:lstStyle/>
        <a:p>
          <a:endParaRPr lang="en-US"/>
        </a:p>
      </dgm:t>
    </dgm:pt>
    <dgm:pt modelId="{90415450-C19A-1C45-9F47-59804966783B}" type="sibTrans" cxnId="{CB321B33-EB88-0F44-9A1F-98FB8B54BE0B}">
      <dgm:prSet/>
      <dgm:spPr/>
      <dgm:t>
        <a:bodyPr/>
        <a:lstStyle/>
        <a:p>
          <a:endParaRPr lang="en-US"/>
        </a:p>
      </dgm:t>
    </dgm:pt>
    <dgm:pt modelId="{00534D28-71BF-9C4B-9C02-B5B5B740EF84}">
      <dgm:prSet phldrT="[Text]"/>
      <dgm:spPr/>
      <dgm:t>
        <a:bodyPr/>
        <a:lstStyle/>
        <a:p>
          <a:r>
            <a:rPr lang="en-US" dirty="0" smtClean="0"/>
            <a:t>Optional Apache frontend, </a:t>
          </a:r>
          <a:r>
            <a:rPr lang="en-US" dirty="0" err="1" smtClean="0"/>
            <a:t>memcached</a:t>
          </a:r>
          <a:r>
            <a:rPr lang="en-US" dirty="0" smtClean="0"/>
            <a:t>, non-java apps</a:t>
          </a:r>
          <a:endParaRPr lang="en-US" dirty="0"/>
        </a:p>
      </dgm:t>
    </dgm:pt>
    <dgm:pt modelId="{E5AC10DF-F0C0-9646-A71F-745B06A1AED8}" type="parTrans" cxnId="{75161494-374A-1A43-96AA-02AFA73F502A}">
      <dgm:prSet/>
      <dgm:spPr/>
      <dgm:t>
        <a:bodyPr/>
        <a:lstStyle/>
        <a:p>
          <a:endParaRPr lang="en-US"/>
        </a:p>
      </dgm:t>
    </dgm:pt>
    <dgm:pt modelId="{8446E2AF-C863-924F-BCE9-DEB1EF8D42AC}" type="sibTrans" cxnId="{75161494-374A-1A43-96AA-02AFA73F502A}">
      <dgm:prSet/>
      <dgm:spPr/>
      <dgm:t>
        <a:bodyPr/>
        <a:lstStyle/>
        <a:p>
          <a:endParaRPr lang="en-US"/>
        </a:p>
      </dgm:t>
    </dgm:pt>
    <dgm:pt modelId="{3E02334F-9703-2843-A5E4-76FA4B144A0E}">
      <dgm:prSet phldrT="[Text]"/>
      <dgm:spPr/>
      <dgm:t>
        <a:bodyPr/>
        <a:lstStyle/>
        <a:p>
          <a:r>
            <a:rPr lang="en-US" dirty="0" smtClean="0"/>
            <a:t>Java (JDK 6 or 7)</a:t>
          </a:r>
          <a:endParaRPr lang="en-US" dirty="0"/>
        </a:p>
      </dgm:t>
    </dgm:pt>
    <dgm:pt modelId="{A5587265-2C55-B046-8BA6-BD75A5FE68C7}" type="parTrans" cxnId="{88DF203A-8DC4-4F40-98B6-F78215A88C89}">
      <dgm:prSet/>
      <dgm:spPr/>
      <dgm:t>
        <a:bodyPr/>
        <a:lstStyle/>
        <a:p>
          <a:endParaRPr lang="en-US"/>
        </a:p>
      </dgm:t>
    </dgm:pt>
    <dgm:pt modelId="{A0DD2E8C-4A3B-5F4A-BCCC-1E2A3E6E4FB7}" type="sibTrans" cxnId="{88DF203A-8DC4-4F40-98B6-F78215A88C89}">
      <dgm:prSet/>
      <dgm:spPr/>
      <dgm:t>
        <a:bodyPr/>
        <a:lstStyle/>
        <a:p>
          <a:endParaRPr lang="en-US"/>
        </a:p>
      </dgm:t>
    </dgm:pt>
    <dgm:pt modelId="{168C65C1-07E8-4B4C-B65B-F26EC89907B4}">
      <dgm:prSet phldrT="[Text]"/>
      <dgm:spPr/>
      <dgm:t>
        <a:bodyPr/>
        <a:lstStyle/>
        <a:p>
          <a:r>
            <a:rPr lang="en-US" dirty="0" smtClean="0"/>
            <a:t>Java</a:t>
          </a:r>
        </a:p>
        <a:p>
          <a:r>
            <a:rPr lang="en-US" dirty="0" smtClean="0"/>
            <a:t>monitoring</a:t>
          </a:r>
          <a:endParaRPr lang="en-US" dirty="0"/>
        </a:p>
      </dgm:t>
    </dgm:pt>
    <dgm:pt modelId="{9B9A9CD4-7910-5F4C-83A2-DE103A022C1F}" type="parTrans" cxnId="{EA3653CC-8DC1-AA47-A87D-4B32C1094B52}">
      <dgm:prSet/>
      <dgm:spPr/>
      <dgm:t>
        <a:bodyPr/>
        <a:lstStyle/>
        <a:p>
          <a:endParaRPr lang="en-US"/>
        </a:p>
      </dgm:t>
    </dgm:pt>
    <dgm:pt modelId="{BFF88C1F-A336-9045-8913-CE524BF8F3B1}" type="sibTrans" cxnId="{EA3653CC-8DC1-AA47-A87D-4B32C1094B52}">
      <dgm:prSet/>
      <dgm:spPr/>
      <dgm:t>
        <a:bodyPr/>
        <a:lstStyle/>
        <a:p>
          <a:endParaRPr lang="en-US"/>
        </a:p>
      </dgm:t>
    </dgm:pt>
    <dgm:pt modelId="{06D71132-78CE-AC41-92CF-D0EBBAE9F771}">
      <dgm:prSet phldrT="[Text]"/>
      <dgm:spPr/>
      <dgm:t>
        <a:bodyPr/>
        <a:lstStyle/>
        <a:p>
          <a:r>
            <a:rPr lang="en-US" dirty="0" smtClean="0"/>
            <a:t>GC and thread dump logging</a:t>
          </a:r>
          <a:endParaRPr lang="en-US" dirty="0"/>
        </a:p>
      </dgm:t>
    </dgm:pt>
    <dgm:pt modelId="{74C5C8F7-55C1-8046-8B26-4E18BC20CF61}" type="parTrans" cxnId="{2CAB6AF8-62EF-D34E-89D1-3F7AB523FD4D}">
      <dgm:prSet/>
      <dgm:spPr/>
      <dgm:t>
        <a:bodyPr/>
        <a:lstStyle/>
        <a:p>
          <a:endParaRPr lang="en-US"/>
        </a:p>
      </dgm:t>
    </dgm:pt>
    <dgm:pt modelId="{C2E27EBB-01CD-1D4E-AA67-40025BCE866A}" type="sibTrans" cxnId="{2CAB6AF8-62EF-D34E-89D1-3F7AB523FD4D}">
      <dgm:prSet/>
      <dgm:spPr/>
      <dgm:t>
        <a:bodyPr/>
        <a:lstStyle/>
        <a:p>
          <a:endParaRPr lang="en-US"/>
        </a:p>
      </dgm:t>
    </dgm:pt>
    <dgm:pt modelId="{0A3C6E77-BF7F-7D4F-8387-F307DEACCABE}">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Tomcat</a:t>
          </a:r>
          <a:endParaRPr lang="en-US" dirty="0"/>
        </a:p>
      </dgm:t>
    </dgm:pt>
    <dgm:pt modelId="{7D33F8CB-EB2A-2349-BCAC-B3EEC76063C4}" type="parTrans" cxnId="{8F13B0CB-8E46-8D41-BE12-DA96B1D31779}">
      <dgm:prSet/>
      <dgm:spPr/>
      <dgm:t>
        <a:bodyPr/>
        <a:lstStyle/>
        <a:p>
          <a:endParaRPr lang="en-US"/>
        </a:p>
      </dgm:t>
    </dgm:pt>
    <dgm:pt modelId="{48ECAD73-89C1-0B46-B370-C483576FD9D1}" type="sibTrans" cxnId="{8F13B0CB-8E46-8D41-BE12-DA96B1D31779}">
      <dgm:prSet/>
      <dgm:spPr/>
      <dgm:t>
        <a:bodyPr/>
        <a:lstStyle/>
        <a:p>
          <a:endParaRPr lang="en-US"/>
        </a:p>
      </dgm:t>
    </dgm:pt>
    <dgm:pt modelId="{701F1606-02A1-8C4D-B131-FE178A5EA762}">
      <dgm:prSet phldrT="[Text]"/>
      <dgm:spPr/>
      <dgm:t>
        <a:bodyPr/>
        <a:lstStyle/>
        <a:p>
          <a:r>
            <a:rPr lang="en-US" u="sng" dirty="0" smtClean="0">
              <a:solidFill>
                <a:srgbClr val="FF0000"/>
              </a:solidFill>
            </a:rPr>
            <a:t>Application war file</a:t>
          </a:r>
          <a:r>
            <a:rPr lang="en-US" dirty="0" smtClean="0"/>
            <a:t>, base servlet, platform, client interface jars, </a:t>
          </a:r>
          <a:r>
            <a:rPr lang="en-US" dirty="0" err="1" smtClean="0"/>
            <a:t>Astyanax</a:t>
          </a:r>
          <a:endParaRPr lang="en-US" dirty="0"/>
        </a:p>
      </dgm:t>
    </dgm:pt>
    <dgm:pt modelId="{14858C67-5F85-B242-BDCE-D00C0EB7B355}" type="parTrans" cxnId="{E8DCA3B7-8C15-C649-8DDD-ED0D63619F05}">
      <dgm:prSet/>
      <dgm:spPr/>
      <dgm:t>
        <a:bodyPr/>
        <a:lstStyle/>
        <a:p>
          <a:endParaRPr lang="en-US"/>
        </a:p>
      </dgm:t>
    </dgm:pt>
    <dgm:pt modelId="{CD5A15B8-93D2-194F-AFC1-6CC6468474A0}" type="sibTrans" cxnId="{E8DCA3B7-8C15-C649-8DDD-ED0D63619F05}">
      <dgm:prSet/>
      <dgm:spPr/>
      <dgm:t>
        <a:bodyPr/>
        <a:lstStyle/>
        <a:p>
          <a:endParaRPr lang="en-US"/>
        </a:p>
      </dgm:t>
    </dgm:pt>
    <dgm:pt modelId="{1E2305CE-EA79-F349-AE8F-B8E09802DBB0}">
      <dgm:prSet phldrT="[Text]"/>
      <dgm:spPr/>
      <dgm:t>
        <a:bodyPr/>
        <a:lstStyle/>
        <a:p>
          <a:r>
            <a:rPr lang="en-US" dirty="0" err="1" smtClean="0"/>
            <a:t>Healthcheck</a:t>
          </a:r>
          <a:r>
            <a:rPr lang="en-US" dirty="0" smtClean="0"/>
            <a:t>, status servlets, JMX interface, Servo </a:t>
          </a:r>
          <a:r>
            <a:rPr lang="en-US" dirty="0" err="1" smtClean="0"/>
            <a:t>autoscale</a:t>
          </a:r>
          <a:endParaRPr lang="en-US" dirty="0"/>
        </a:p>
      </dgm:t>
    </dgm:pt>
    <dgm:pt modelId="{585D86F7-05C6-234A-8D59-A59BF22C76F4}" type="parTrans" cxnId="{14A224CC-12CB-5347-B7E1-F3BC2620EB8E}">
      <dgm:prSet/>
      <dgm:spPr/>
      <dgm:t>
        <a:bodyPr/>
        <a:lstStyle/>
        <a:p>
          <a:endParaRPr lang="en-US"/>
        </a:p>
      </dgm:t>
    </dgm:pt>
    <dgm:pt modelId="{367035C6-A4E4-9541-99DA-7135D021069B}" type="sibTrans" cxnId="{14A224CC-12CB-5347-B7E1-F3BC2620EB8E}">
      <dgm:prSet/>
      <dgm:spPr/>
      <dgm:t>
        <a:bodyPr/>
        <a:lstStyle/>
        <a:p>
          <a:endParaRPr lang="en-US"/>
        </a:p>
      </dgm:t>
    </dgm:pt>
    <dgm:pt modelId="{BF990AC1-9F79-7F4E-90C1-E4C3F6C9A252}" type="pres">
      <dgm:prSet presAssocID="{C70BE61C-3411-F947-8A6A-37DC6E345F6E}" presName="Name0" presStyleCnt="0">
        <dgm:presLayoutVars>
          <dgm:chMax val="3"/>
          <dgm:chPref val="1"/>
          <dgm:dir/>
          <dgm:animLvl val="lvl"/>
          <dgm:resizeHandles/>
        </dgm:presLayoutVars>
      </dgm:prSet>
      <dgm:spPr/>
      <dgm:t>
        <a:bodyPr/>
        <a:lstStyle/>
        <a:p>
          <a:endParaRPr lang="en-US"/>
        </a:p>
      </dgm:t>
    </dgm:pt>
    <dgm:pt modelId="{32098C67-9ECE-214A-A9EA-9C802623207E}" type="pres">
      <dgm:prSet presAssocID="{C70BE61C-3411-F947-8A6A-37DC6E345F6E}" presName="outerBox" presStyleCnt="0"/>
      <dgm:spPr/>
    </dgm:pt>
    <dgm:pt modelId="{8DE6534A-BE13-E34B-8099-9B51BF2365D9}" type="pres">
      <dgm:prSet presAssocID="{C70BE61C-3411-F947-8A6A-37DC6E345F6E}" presName="outerBoxParent" presStyleLbl="node1" presStyleIdx="0" presStyleCnt="3"/>
      <dgm:spPr/>
      <dgm:t>
        <a:bodyPr/>
        <a:lstStyle/>
        <a:p>
          <a:endParaRPr lang="en-US"/>
        </a:p>
      </dgm:t>
    </dgm:pt>
    <dgm:pt modelId="{F7C4B6F7-99B6-4B40-AD44-86EEC896E1B6}" type="pres">
      <dgm:prSet presAssocID="{C70BE61C-3411-F947-8A6A-37DC6E345F6E}" presName="outerBoxChildren" presStyleCnt="0"/>
      <dgm:spPr/>
    </dgm:pt>
    <dgm:pt modelId="{B2DD8C60-9499-2E46-9F17-101448872A75}" type="pres">
      <dgm:prSet presAssocID="{00534D28-71BF-9C4B-9C02-B5B5B740EF84}" presName="oChild" presStyleLbl="fgAcc1" presStyleIdx="0" presStyleCnt="6">
        <dgm:presLayoutVars>
          <dgm:bulletEnabled val="1"/>
        </dgm:presLayoutVars>
      </dgm:prSet>
      <dgm:spPr/>
      <dgm:t>
        <a:bodyPr/>
        <a:lstStyle/>
        <a:p>
          <a:endParaRPr lang="en-US"/>
        </a:p>
      </dgm:t>
    </dgm:pt>
    <dgm:pt modelId="{A5AABB5F-B0F8-CF4C-A87D-061EBABAF8CD}" type="pres">
      <dgm:prSet presAssocID="{8446E2AF-C863-924F-BCE9-DEB1EF8D42AC}" presName="outerSibTrans" presStyleCnt="0"/>
      <dgm:spPr/>
    </dgm:pt>
    <dgm:pt modelId="{70C06E8D-AA3F-FF4E-90CC-ABCF7C351471}" type="pres">
      <dgm:prSet presAssocID="{921F5FCF-40E8-8F4B-87C4-E8202F4A4F68}" presName="oChild" presStyleLbl="fgAcc1" presStyleIdx="1" presStyleCnt="6">
        <dgm:presLayoutVars>
          <dgm:bulletEnabled val="1"/>
        </dgm:presLayoutVars>
      </dgm:prSet>
      <dgm:spPr/>
      <dgm:t>
        <a:bodyPr/>
        <a:lstStyle/>
        <a:p>
          <a:endParaRPr lang="en-US"/>
        </a:p>
      </dgm:t>
    </dgm:pt>
    <dgm:pt modelId="{B4613C45-AB83-D441-BAB7-0983761A120E}" type="pres">
      <dgm:prSet presAssocID="{C70BE61C-3411-F947-8A6A-37DC6E345F6E}" presName="middleBox" presStyleCnt="0"/>
      <dgm:spPr/>
    </dgm:pt>
    <dgm:pt modelId="{14ADC60E-050D-7E4B-B134-E9A6114889B2}" type="pres">
      <dgm:prSet presAssocID="{C70BE61C-3411-F947-8A6A-37DC6E345F6E}" presName="middleBoxParent" presStyleLbl="node1" presStyleIdx="1" presStyleCnt="3"/>
      <dgm:spPr/>
      <dgm:t>
        <a:bodyPr/>
        <a:lstStyle/>
        <a:p>
          <a:endParaRPr lang="en-US"/>
        </a:p>
      </dgm:t>
    </dgm:pt>
    <dgm:pt modelId="{62A1A027-179F-DF4E-A05F-B751B9B6CEA3}" type="pres">
      <dgm:prSet presAssocID="{C70BE61C-3411-F947-8A6A-37DC6E345F6E}" presName="middleBoxChildren" presStyleCnt="0"/>
      <dgm:spPr/>
    </dgm:pt>
    <dgm:pt modelId="{4706602C-4E60-B94B-8761-6EA1A6DF76D5}" type="pres">
      <dgm:prSet presAssocID="{168C65C1-07E8-4B4C-B65B-F26EC89907B4}" presName="mChild" presStyleLbl="fgAcc1" presStyleIdx="2" presStyleCnt="6">
        <dgm:presLayoutVars>
          <dgm:bulletEnabled val="1"/>
        </dgm:presLayoutVars>
      </dgm:prSet>
      <dgm:spPr/>
      <dgm:t>
        <a:bodyPr/>
        <a:lstStyle/>
        <a:p>
          <a:endParaRPr lang="en-US"/>
        </a:p>
      </dgm:t>
    </dgm:pt>
    <dgm:pt modelId="{4EAF940E-17F1-9B47-AD11-99B87ED89D50}" type="pres">
      <dgm:prSet presAssocID="{BFF88C1F-A336-9045-8913-CE524BF8F3B1}" presName="middleSibTrans" presStyleCnt="0"/>
      <dgm:spPr/>
    </dgm:pt>
    <dgm:pt modelId="{0C46028F-49A2-C24D-98C0-40B5A5A0660E}" type="pres">
      <dgm:prSet presAssocID="{06D71132-78CE-AC41-92CF-D0EBBAE9F771}" presName="mChild" presStyleLbl="fgAcc1" presStyleIdx="3" presStyleCnt="6">
        <dgm:presLayoutVars>
          <dgm:bulletEnabled val="1"/>
        </dgm:presLayoutVars>
      </dgm:prSet>
      <dgm:spPr/>
      <dgm:t>
        <a:bodyPr/>
        <a:lstStyle/>
        <a:p>
          <a:endParaRPr lang="en-US"/>
        </a:p>
      </dgm:t>
    </dgm:pt>
    <dgm:pt modelId="{BBDCC413-9D88-214B-8A55-8F3F413D5096}" type="pres">
      <dgm:prSet presAssocID="{C70BE61C-3411-F947-8A6A-37DC6E345F6E}" presName="centerBox" presStyleCnt="0"/>
      <dgm:spPr/>
    </dgm:pt>
    <dgm:pt modelId="{B0FE77C3-574A-A143-9145-9F90DC1C80EB}" type="pres">
      <dgm:prSet presAssocID="{C70BE61C-3411-F947-8A6A-37DC6E345F6E}" presName="centerBoxParent" presStyleLbl="node1" presStyleIdx="2" presStyleCnt="3"/>
      <dgm:spPr/>
      <dgm:t>
        <a:bodyPr/>
        <a:lstStyle/>
        <a:p>
          <a:endParaRPr lang="en-US"/>
        </a:p>
      </dgm:t>
    </dgm:pt>
    <dgm:pt modelId="{A7DB6861-C44D-014A-9EFE-BDD1C561E9F0}" type="pres">
      <dgm:prSet presAssocID="{C70BE61C-3411-F947-8A6A-37DC6E345F6E}" presName="centerBoxChildren" presStyleCnt="0"/>
      <dgm:spPr/>
    </dgm:pt>
    <dgm:pt modelId="{342F4EAE-743F-494B-A7F4-00352FB58E5C}" type="pres">
      <dgm:prSet presAssocID="{701F1606-02A1-8C4D-B131-FE178A5EA762}" presName="cChild" presStyleLbl="fgAcc1" presStyleIdx="4" presStyleCnt="6">
        <dgm:presLayoutVars>
          <dgm:bulletEnabled val="1"/>
        </dgm:presLayoutVars>
      </dgm:prSet>
      <dgm:spPr/>
      <dgm:t>
        <a:bodyPr/>
        <a:lstStyle/>
        <a:p>
          <a:endParaRPr lang="en-US"/>
        </a:p>
      </dgm:t>
    </dgm:pt>
    <dgm:pt modelId="{0521283F-B964-D641-B0ED-FE139BD48379}" type="pres">
      <dgm:prSet presAssocID="{CD5A15B8-93D2-194F-AFC1-6CC6468474A0}" presName="centerSibTrans" presStyleCnt="0"/>
      <dgm:spPr/>
    </dgm:pt>
    <dgm:pt modelId="{F2A1052E-3C31-3446-9930-F0F0C0A3BDA5}" type="pres">
      <dgm:prSet presAssocID="{1E2305CE-EA79-F349-AE8F-B8E09802DBB0}" presName="cChild" presStyleLbl="fgAcc1" presStyleIdx="5" presStyleCnt="6">
        <dgm:presLayoutVars>
          <dgm:bulletEnabled val="1"/>
        </dgm:presLayoutVars>
      </dgm:prSet>
      <dgm:spPr/>
      <dgm:t>
        <a:bodyPr/>
        <a:lstStyle/>
        <a:p>
          <a:endParaRPr lang="en-US"/>
        </a:p>
      </dgm:t>
    </dgm:pt>
  </dgm:ptLst>
  <dgm:cxnLst>
    <dgm:cxn modelId="{D56FF273-66B3-0841-9A0C-D4C2CD3B5487}" srcId="{C70BE61C-3411-F947-8A6A-37DC6E345F6E}" destId="{D180AC3D-366C-2341-8854-107EDA6B52E5}" srcOrd="0" destOrd="0" parTransId="{3FAFC61A-BD27-DB47-B4E3-BF106A578B28}" sibTransId="{8526CFE9-3759-F649-8C5A-F1481527B8BA}"/>
    <dgm:cxn modelId="{338B5620-2C49-B747-A6C5-B0C657EE0F64}" type="presOf" srcId="{921F5FCF-40E8-8F4B-87C4-E8202F4A4F68}" destId="{70C06E8D-AA3F-FF4E-90CC-ABCF7C351471}" srcOrd="0" destOrd="0" presId="urn:microsoft.com/office/officeart/2005/8/layout/target2"/>
    <dgm:cxn modelId="{88DF203A-8DC4-4F40-98B6-F78215A88C89}" srcId="{C70BE61C-3411-F947-8A6A-37DC6E345F6E}" destId="{3E02334F-9703-2843-A5E4-76FA4B144A0E}" srcOrd="1" destOrd="0" parTransId="{A5587265-2C55-B046-8BA6-BD75A5FE68C7}" sibTransId="{A0DD2E8C-4A3B-5F4A-BCCC-1E2A3E6E4FB7}"/>
    <dgm:cxn modelId="{4B23DF69-54A5-B742-86F3-B8CDBA3C4B72}" type="presOf" srcId="{00534D28-71BF-9C4B-9C02-B5B5B740EF84}" destId="{B2DD8C60-9499-2E46-9F17-101448872A75}" srcOrd="0" destOrd="0" presId="urn:microsoft.com/office/officeart/2005/8/layout/target2"/>
    <dgm:cxn modelId="{EA3653CC-8DC1-AA47-A87D-4B32C1094B52}" srcId="{3E02334F-9703-2843-A5E4-76FA4B144A0E}" destId="{168C65C1-07E8-4B4C-B65B-F26EC89907B4}" srcOrd="0" destOrd="0" parTransId="{9B9A9CD4-7910-5F4C-83A2-DE103A022C1F}" sibTransId="{BFF88C1F-A336-9045-8913-CE524BF8F3B1}"/>
    <dgm:cxn modelId="{14A224CC-12CB-5347-B7E1-F3BC2620EB8E}" srcId="{0A3C6E77-BF7F-7D4F-8387-F307DEACCABE}" destId="{1E2305CE-EA79-F349-AE8F-B8E09802DBB0}" srcOrd="1" destOrd="0" parTransId="{585D86F7-05C6-234A-8D59-A59BF22C76F4}" sibTransId="{367035C6-A4E4-9541-99DA-7135D021069B}"/>
    <dgm:cxn modelId="{3C446BE2-B40F-7A49-A1E2-872B3F32385F}" type="presOf" srcId="{0A3C6E77-BF7F-7D4F-8387-F307DEACCABE}" destId="{B0FE77C3-574A-A143-9145-9F90DC1C80EB}" srcOrd="0" destOrd="0" presId="urn:microsoft.com/office/officeart/2005/8/layout/target2"/>
    <dgm:cxn modelId="{B6A613CC-E092-E340-8395-6F09F0AB5341}" type="presOf" srcId="{1E2305CE-EA79-F349-AE8F-B8E09802DBB0}" destId="{F2A1052E-3C31-3446-9930-F0F0C0A3BDA5}" srcOrd="0" destOrd="0" presId="urn:microsoft.com/office/officeart/2005/8/layout/target2"/>
    <dgm:cxn modelId="{2CAB6AF8-62EF-D34E-89D1-3F7AB523FD4D}" srcId="{3E02334F-9703-2843-A5E4-76FA4B144A0E}" destId="{06D71132-78CE-AC41-92CF-D0EBBAE9F771}" srcOrd="1" destOrd="0" parTransId="{74C5C8F7-55C1-8046-8B26-4E18BC20CF61}" sibTransId="{C2E27EBB-01CD-1D4E-AA67-40025BCE866A}"/>
    <dgm:cxn modelId="{887BD28A-C6C0-C348-8584-80F114902B1F}" type="presOf" srcId="{701F1606-02A1-8C4D-B131-FE178A5EA762}" destId="{342F4EAE-743F-494B-A7F4-00352FB58E5C}" srcOrd="0" destOrd="0" presId="urn:microsoft.com/office/officeart/2005/8/layout/target2"/>
    <dgm:cxn modelId="{CB1A2FDC-D5BE-E140-84DA-AFB5BADFBA9F}" type="presOf" srcId="{06D71132-78CE-AC41-92CF-D0EBBAE9F771}" destId="{0C46028F-49A2-C24D-98C0-40B5A5A0660E}" srcOrd="0" destOrd="0" presId="urn:microsoft.com/office/officeart/2005/8/layout/target2"/>
    <dgm:cxn modelId="{02310B7F-BBAE-7C42-B2D6-4D84F45117AF}" type="presOf" srcId="{168C65C1-07E8-4B4C-B65B-F26EC89907B4}" destId="{4706602C-4E60-B94B-8761-6EA1A6DF76D5}" srcOrd="0" destOrd="0" presId="urn:microsoft.com/office/officeart/2005/8/layout/target2"/>
    <dgm:cxn modelId="{091B3765-97C3-5B45-B878-D7C4F48C7E1C}" type="presOf" srcId="{3E02334F-9703-2843-A5E4-76FA4B144A0E}" destId="{14ADC60E-050D-7E4B-B134-E9A6114889B2}" srcOrd="0" destOrd="0" presId="urn:microsoft.com/office/officeart/2005/8/layout/target2"/>
    <dgm:cxn modelId="{8F13B0CB-8E46-8D41-BE12-DA96B1D31779}" srcId="{C70BE61C-3411-F947-8A6A-37DC6E345F6E}" destId="{0A3C6E77-BF7F-7D4F-8387-F307DEACCABE}" srcOrd="2" destOrd="0" parTransId="{7D33F8CB-EB2A-2349-BCAC-B3EEC76063C4}" sibTransId="{48ECAD73-89C1-0B46-B370-C483576FD9D1}"/>
    <dgm:cxn modelId="{0DCAE1D1-22ED-8846-8124-655D1D084103}" type="presOf" srcId="{D180AC3D-366C-2341-8854-107EDA6B52E5}" destId="{8DE6534A-BE13-E34B-8099-9B51BF2365D9}" srcOrd="0" destOrd="0" presId="urn:microsoft.com/office/officeart/2005/8/layout/target2"/>
    <dgm:cxn modelId="{62E0873E-04D6-F345-99D3-E61D923E6E7C}" type="presOf" srcId="{C70BE61C-3411-F947-8A6A-37DC6E345F6E}" destId="{BF990AC1-9F79-7F4E-90C1-E4C3F6C9A252}" srcOrd="0" destOrd="0" presId="urn:microsoft.com/office/officeart/2005/8/layout/target2"/>
    <dgm:cxn modelId="{75161494-374A-1A43-96AA-02AFA73F502A}" srcId="{D180AC3D-366C-2341-8854-107EDA6B52E5}" destId="{00534D28-71BF-9C4B-9C02-B5B5B740EF84}" srcOrd="0" destOrd="0" parTransId="{E5AC10DF-F0C0-9646-A71F-745B06A1AED8}" sibTransId="{8446E2AF-C863-924F-BCE9-DEB1EF8D42AC}"/>
    <dgm:cxn modelId="{CB321B33-EB88-0F44-9A1F-98FB8B54BE0B}" srcId="{D180AC3D-366C-2341-8854-107EDA6B52E5}" destId="{921F5FCF-40E8-8F4B-87C4-E8202F4A4F68}" srcOrd="1" destOrd="0" parTransId="{8802C70A-4312-E242-9637-35F779623E15}" sibTransId="{90415450-C19A-1C45-9F47-59804966783B}"/>
    <dgm:cxn modelId="{E8DCA3B7-8C15-C649-8DDD-ED0D63619F05}" srcId="{0A3C6E77-BF7F-7D4F-8387-F307DEACCABE}" destId="{701F1606-02A1-8C4D-B131-FE178A5EA762}" srcOrd="0" destOrd="0" parTransId="{14858C67-5F85-B242-BDCE-D00C0EB7B355}" sibTransId="{CD5A15B8-93D2-194F-AFC1-6CC6468474A0}"/>
    <dgm:cxn modelId="{6D80D920-9A5C-584A-A0BB-F92CA1D7ADB3}" type="presParOf" srcId="{BF990AC1-9F79-7F4E-90C1-E4C3F6C9A252}" destId="{32098C67-9ECE-214A-A9EA-9C802623207E}" srcOrd="0" destOrd="0" presId="urn:microsoft.com/office/officeart/2005/8/layout/target2"/>
    <dgm:cxn modelId="{5455164A-BEC8-604C-9CD2-6C5F483E5D0D}" type="presParOf" srcId="{32098C67-9ECE-214A-A9EA-9C802623207E}" destId="{8DE6534A-BE13-E34B-8099-9B51BF2365D9}" srcOrd="0" destOrd="0" presId="urn:microsoft.com/office/officeart/2005/8/layout/target2"/>
    <dgm:cxn modelId="{F30616A9-A612-344D-8FD6-8F53AE37C1B6}" type="presParOf" srcId="{32098C67-9ECE-214A-A9EA-9C802623207E}" destId="{F7C4B6F7-99B6-4B40-AD44-86EEC896E1B6}" srcOrd="1" destOrd="0" presId="urn:microsoft.com/office/officeart/2005/8/layout/target2"/>
    <dgm:cxn modelId="{2BA01425-63B4-804C-B1FB-30C10863FE20}" type="presParOf" srcId="{F7C4B6F7-99B6-4B40-AD44-86EEC896E1B6}" destId="{B2DD8C60-9499-2E46-9F17-101448872A75}" srcOrd="0" destOrd="0" presId="urn:microsoft.com/office/officeart/2005/8/layout/target2"/>
    <dgm:cxn modelId="{D65F0302-805E-4F4A-8879-47A20B6C1FB0}" type="presParOf" srcId="{F7C4B6F7-99B6-4B40-AD44-86EEC896E1B6}" destId="{A5AABB5F-B0F8-CF4C-A87D-061EBABAF8CD}" srcOrd="1" destOrd="0" presId="urn:microsoft.com/office/officeart/2005/8/layout/target2"/>
    <dgm:cxn modelId="{C2CC3E1E-C57B-944E-97C5-2CCC7512E71D}" type="presParOf" srcId="{F7C4B6F7-99B6-4B40-AD44-86EEC896E1B6}" destId="{70C06E8D-AA3F-FF4E-90CC-ABCF7C351471}" srcOrd="2" destOrd="0" presId="urn:microsoft.com/office/officeart/2005/8/layout/target2"/>
    <dgm:cxn modelId="{207F99E3-2D8F-784F-82BA-F20C83F77D19}" type="presParOf" srcId="{BF990AC1-9F79-7F4E-90C1-E4C3F6C9A252}" destId="{B4613C45-AB83-D441-BAB7-0983761A120E}" srcOrd="1" destOrd="0" presId="urn:microsoft.com/office/officeart/2005/8/layout/target2"/>
    <dgm:cxn modelId="{D89C753D-8ADE-424B-8E82-49EAAF3EB20E}" type="presParOf" srcId="{B4613C45-AB83-D441-BAB7-0983761A120E}" destId="{14ADC60E-050D-7E4B-B134-E9A6114889B2}" srcOrd="0" destOrd="0" presId="urn:microsoft.com/office/officeart/2005/8/layout/target2"/>
    <dgm:cxn modelId="{67478C08-BC7A-044E-8FC4-092FE9C4CB75}" type="presParOf" srcId="{B4613C45-AB83-D441-BAB7-0983761A120E}" destId="{62A1A027-179F-DF4E-A05F-B751B9B6CEA3}" srcOrd="1" destOrd="0" presId="urn:microsoft.com/office/officeart/2005/8/layout/target2"/>
    <dgm:cxn modelId="{CC4602E7-5563-A94B-A759-4128B25BB8F4}" type="presParOf" srcId="{62A1A027-179F-DF4E-A05F-B751B9B6CEA3}" destId="{4706602C-4E60-B94B-8761-6EA1A6DF76D5}" srcOrd="0" destOrd="0" presId="urn:microsoft.com/office/officeart/2005/8/layout/target2"/>
    <dgm:cxn modelId="{97B201A3-756B-9146-9751-990B1B7E4D5C}" type="presParOf" srcId="{62A1A027-179F-DF4E-A05F-B751B9B6CEA3}" destId="{4EAF940E-17F1-9B47-AD11-99B87ED89D50}" srcOrd="1" destOrd="0" presId="urn:microsoft.com/office/officeart/2005/8/layout/target2"/>
    <dgm:cxn modelId="{EAC3A50D-C9B5-E040-B659-097324BA94F0}" type="presParOf" srcId="{62A1A027-179F-DF4E-A05F-B751B9B6CEA3}" destId="{0C46028F-49A2-C24D-98C0-40B5A5A0660E}" srcOrd="2" destOrd="0" presId="urn:microsoft.com/office/officeart/2005/8/layout/target2"/>
    <dgm:cxn modelId="{8C3D8538-80AD-8943-9879-BF5265F06204}" type="presParOf" srcId="{BF990AC1-9F79-7F4E-90C1-E4C3F6C9A252}" destId="{BBDCC413-9D88-214B-8A55-8F3F413D5096}" srcOrd="2" destOrd="0" presId="urn:microsoft.com/office/officeart/2005/8/layout/target2"/>
    <dgm:cxn modelId="{B0723544-D70F-EB4B-88FD-F6B5F5A8B778}" type="presParOf" srcId="{BBDCC413-9D88-214B-8A55-8F3F413D5096}" destId="{B0FE77C3-574A-A143-9145-9F90DC1C80EB}" srcOrd="0" destOrd="0" presId="urn:microsoft.com/office/officeart/2005/8/layout/target2"/>
    <dgm:cxn modelId="{D0218862-4061-204A-BD3C-3A7F177F775E}" type="presParOf" srcId="{BBDCC413-9D88-214B-8A55-8F3F413D5096}" destId="{A7DB6861-C44D-014A-9EFE-BDD1C561E9F0}" srcOrd="1" destOrd="0" presId="urn:microsoft.com/office/officeart/2005/8/layout/target2"/>
    <dgm:cxn modelId="{9C081E4F-9831-6F4B-94CF-B65E648FF557}" type="presParOf" srcId="{A7DB6861-C44D-014A-9EFE-BDD1C561E9F0}" destId="{342F4EAE-743F-494B-A7F4-00352FB58E5C}" srcOrd="0" destOrd="0" presId="urn:microsoft.com/office/officeart/2005/8/layout/target2"/>
    <dgm:cxn modelId="{7ECAFECF-57BC-5D4C-A08E-3CC0A49319B2}" type="presParOf" srcId="{A7DB6861-C44D-014A-9EFE-BDD1C561E9F0}" destId="{0521283F-B964-D641-B0ED-FE139BD48379}" srcOrd="1" destOrd="0" presId="urn:microsoft.com/office/officeart/2005/8/layout/target2"/>
    <dgm:cxn modelId="{FE1FBA0E-8E83-8B46-9F41-A5A4BFD8AD05}" type="presParOf" srcId="{A7DB6861-C44D-014A-9EFE-BDD1C561E9F0}" destId="{F2A1052E-3C31-3446-9930-F0F0C0A3BDA5}"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70BE61C-3411-F947-8A6A-37DC6E345F6E}"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D180AC3D-366C-2341-8854-107EDA6B52E5}">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Linux Base AMI (</a:t>
          </a:r>
          <a:r>
            <a:rPr lang="en-US" dirty="0" err="1" smtClean="0"/>
            <a:t>CentOS</a:t>
          </a:r>
          <a:r>
            <a:rPr lang="en-US" dirty="0" smtClean="0"/>
            <a:t> or Ubuntu)</a:t>
          </a:r>
          <a:endParaRPr lang="en-US" dirty="0"/>
        </a:p>
      </dgm:t>
    </dgm:pt>
    <dgm:pt modelId="{3FAFC61A-BD27-DB47-B4E3-BF106A578B28}" type="parTrans" cxnId="{D56FF273-66B3-0841-9A0C-D4C2CD3B5487}">
      <dgm:prSet/>
      <dgm:spPr/>
      <dgm:t>
        <a:bodyPr/>
        <a:lstStyle/>
        <a:p>
          <a:endParaRPr lang="en-US"/>
        </a:p>
      </dgm:t>
    </dgm:pt>
    <dgm:pt modelId="{8526CFE9-3759-F649-8C5A-F1481527B8BA}" type="sibTrans" cxnId="{D56FF273-66B3-0841-9A0C-D4C2CD3B5487}">
      <dgm:prSet/>
      <dgm:spPr/>
      <dgm:t>
        <a:bodyPr/>
        <a:lstStyle/>
        <a:p>
          <a:endParaRPr lang="en-US"/>
        </a:p>
      </dgm:t>
    </dgm:pt>
    <dgm:pt modelId="{921F5FCF-40E8-8F4B-87C4-E8202F4A4F68}">
      <dgm:prSet phldrT="[Text]"/>
      <dgm:spPr/>
      <dgm:t>
        <a:bodyPr/>
        <a:lstStyle/>
        <a:p>
          <a:r>
            <a:rPr lang="en-US" dirty="0" smtClean="0"/>
            <a:t>Monitoring</a:t>
          </a:r>
        </a:p>
        <a:p>
          <a:r>
            <a:rPr lang="en-US" dirty="0" smtClean="0"/>
            <a:t>Logging</a:t>
          </a:r>
        </a:p>
        <a:p>
          <a:r>
            <a:rPr lang="en-US" dirty="0" smtClean="0"/>
            <a:t>Atlas </a:t>
          </a:r>
          <a:endParaRPr lang="en-US" dirty="0"/>
        </a:p>
      </dgm:t>
    </dgm:pt>
    <dgm:pt modelId="{8802C70A-4312-E242-9637-35F779623E15}" type="parTrans" cxnId="{CB321B33-EB88-0F44-9A1F-98FB8B54BE0B}">
      <dgm:prSet/>
      <dgm:spPr/>
      <dgm:t>
        <a:bodyPr/>
        <a:lstStyle/>
        <a:p>
          <a:endParaRPr lang="en-US"/>
        </a:p>
      </dgm:t>
    </dgm:pt>
    <dgm:pt modelId="{90415450-C19A-1C45-9F47-59804966783B}" type="sibTrans" cxnId="{CB321B33-EB88-0F44-9A1F-98FB8B54BE0B}">
      <dgm:prSet/>
      <dgm:spPr/>
      <dgm:t>
        <a:bodyPr/>
        <a:lstStyle/>
        <a:p>
          <a:endParaRPr lang="en-US"/>
        </a:p>
      </dgm:t>
    </dgm:pt>
    <dgm:pt modelId="{00534D28-71BF-9C4B-9C02-B5B5B740EF84}">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solidFill>
                <a:schemeClr val="bg1"/>
              </a:solidFill>
            </a:rPr>
            <a:t>Tomcat and </a:t>
          </a:r>
          <a:r>
            <a:rPr lang="en-US" dirty="0" err="1" smtClean="0">
              <a:solidFill>
                <a:schemeClr val="bg1"/>
              </a:solidFill>
            </a:rPr>
            <a:t>Priam</a:t>
          </a:r>
          <a:r>
            <a:rPr lang="en-US" dirty="0" smtClean="0">
              <a:solidFill>
                <a:schemeClr val="bg1"/>
              </a:solidFill>
            </a:rPr>
            <a:t> on JDK</a:t>
          </a:r>
        </a:p>
        <a:p>
          <a:r>
            <a:rPr lang="en-US" dirty="0" err="1" smtClean="0">
              <a:solidFill>
                <a:schemeClr val="bg1"/>
              </a:solidFill>
            </a:rPr>
            <a:t>Healthcheck</a:t>
          </a:r>
          <a:r>
            <a:rPr lang="en-US" dirty="0" smtClean="0">
              <a:solidFill>
                <a:schemeClr val="bg1"/>
              </a:solidFill>
            </a:rPr>
            <a:t>, Status</a:t>
          </a:r>
          <a:endParaRPr lang="en-US" dirty="0">
            <a:solidFill>
              <a:schemeClr val="bg1"/>
            </a:solidFill>
          </a:endParaRPr>
        </a:p>
      </dgm:t>
    </dgm:pt>
    <dgm:pt modelId="{E5AC10DF-F0C0-9646-A71F-745B06A1AED8}" type="parTrans" cxnId="{75161494-374A-1A43-96AA-02AFA73F502A}">
      <dgm:prSet/>
      <dgm:spPr/>
      <dgm:t>
        <a:bodyPr/>
        <a:lstStyle/>
        <a:p>
          <a:endParaRPr lang="en-US"/>
        </a:p>
      </dgm:t>
    </dgm:pt>
    <dgm:pt modelId="{8446E2AF-C863-924F-BCE9-DEB1EF8D42AC}" type="sibTrans" cxnId="{75161494-374A-1A43-96AA-02AFA73F502A}">
      <dgm:prSet/>
      <dgm:spPr/>
      <dgm:t>
        <a:bodyPr/>
        <a:lstStyle/>
        <a:p>
          <a:endParaRPr lang="en-US"/>
        </a:p>
      </dgm:t>
    </dgm:pt>
    <dgm:pt modelId="{3E02334F-9703-2843-A5E4-76FA4B144A0E}">
      <dgm:prSet phldrT="[Text]"/>
      <dgm:spPr/>
      <dgm:t>
        <a:bodyPr/>
        <a:lstStyle/>
        <a:p>
          <a:r>
            <a:rPr lang="en-US" dirty="0" smtClean="0"/>
            <a:t>Java (JDK 7)</a:t>
          </a:r>
          <a:endParaRPr lang="en-US" dirty="0"/>
        </a:p>
      </dgm:t>
    </dgm:pt>
    <dgm:pt modelId="{A5587265-2C55-B046-8BA6-BD75A5FE68C7}" type="parTrans" cxnId="{88DF203A-8DC4-4F40-98B6-F78215A88C89}">
      <dgm:prSet/>
      <dgm:spPr/>
      <dgm:t>
        <a:bodyPr/>
        <a:lstStyle/>
        <a:p>
          <a:endParaRPr lang="en-US"/>
        </a:p>
      </dgm:t>
    </dgm:pt>
    <dgm:pt modelId="{A0DD2E8C-4A3B-5F4A-BCCC-1E2A3E6E4FB7}" type="sibTrans" cxnId="{88DF203A-8DC4-4F40-98B6-F78215A88C89}">
      <dgm:prSet/>
      <dgm:spPr/>
      <dgm:t>
        <a:bodyPr/>
        <a:lstStyle/>
        <a:p>
          <a:endParaRPr lang="en-US"/>
        </a:p>
      </dgm:t>
    </dgm:pt>
    <dgm:pt modelId="{168C65C1-07E8-4B4C-B65B-F26EC89907B4}">
      <dgm:prSet phldrT="[Text]"/>
      <dgm:spPr/>
      <dgm:t>
        <a:bodyPr/>
        <a:lstStyle/>
        <a:p>
          <a:r>
            <a:rPr lang="en-US" dirty="0" smtClean="0"/>
            <a:t>Java</a:t>
          </a:r>
        </a:p>
        <a:p>
          <a:r>
            <a:rPr lang="en-US" dirty="0" smtClean="0"/>
            <a:t>monitoring</a:t>
          </a:r>
          <a:endParaRPr lang="en-US" dirty="0"/>
        </a:p>
      </dgm:t>
    </dgm:pt>
    <dgm:pt modelId="{9B9A9CD4-7910-5F4C-83A2-DE103A022C1F}" type="parTrans" cxnId="{EA3653CC-8DC1-AA47-A87D-4B32C1094B52}">
      <dgm:prSet/>
      <dgm:spPr/>
      <dgm:t>
        <a:bodyPr/>
        <a:lstStyle/>
        <a:p>
          <a:endParaRPr lang="en-US"/>
        </a:p>
      </dgm:t>
    </dgm:pt>
    <dgm:pt modelId="{BFF88C1F-A336-9045-8913-CE524BF8F3B1}" type="sibTrans" cxnId="{EA3653CC-8DC1-AA47-A87D-4B32C1094B52}">
      <dgm:prSet/>
      <dgm:spPr/>
      <dgm:t>
        <a:bodyPr/>
        <a:lstStyle/>
        <a:p>
          <a:endParaRPr lang="en-US"/>
        </a:p>
      </dgm:t>
    </dgm:pt>
    <dgm:pt modelId="{06D71132-78CE-AC41-92CF-D0EBBAE9F771}">
      <dgm:prSet phldrT="[Text]"/>
      <dgm:spPr/>
      <dgm:t>
        <a:bodyPr/>
        <a:lstStyle/>
        <a:p>
          <a:r>
            <a:rPr lang="en-US" dirty="0" smtClean="0"/>
            <a:t>GC and thread dump logging</a:t>
          </a:r>
          <a:endParaRPr lang="en-US" dirty="0"/>
        </a:p>
      </dgm:t>
    </dgm:pt>
    <dgm:pt modelId="{74C5C8F7-55C1-8046-8B26-4E18BC20CF61}" type="parTrans" cxnId="{2CAB6AF8-62EF-D34E-89D1-3F7AB523FD4D}">
      <dgm:prSet/>
      <dgm:spPr/>
      <dgm:t>
        <a:bodyPr/>
        <a:lstStyle/>
        <a:p>
          <a:endParaRPr lang="en-US"/>
        </a:p>
      </dgm:t>
    </dgm:pt>
    <dgm:pt modelId="{C2E27EBB-01CD-1D4E-AA67-40025BCE866A}" type="sibTrans" cxnId="{2CAB6AF8-62EF-D34E-89D1-3F7AB523FD4D}">
      <dgm:prSet/>
      <dgm:spPr/>
      <dgm:t>
        <a:bodyPr/>
        <a:lstStyle/>
        <a:p>
          <a:endParaRPr lang="en-US"/>
        </a:p>
      </dgm:t>
    </dgm:pt>
    <dgm:pt modelId="{0A3C6E77-BF7F-7D4F-8387-F307DEACCABE}">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Cassandra Server</a:t>
          </a:r>
          <a:endParaRPr lang="en-US" dirty="0"/>
        </a:p>
      </dgm:t>
    </dgm:pt>
    <dgm:pt modelId="{7D33F8CB-EB2A-2349-BCAC-B3EEC76063C4}" type="parTrans" cxnId="{8F13B0CB-8E46-8D41-BE12-DA96B1D31779}">
      <dgm:prSet/>
      <dgm:spPr/>
      <dgm:t>
        <a:bodyPr/>
        <a:lstStyle/>
        <a:p>
          <a:endParaRPr lang="en-US"/>
        </a:p>
      </dgm:t>
    </dgm:pt>
    <dgm:pt modelId="{48ECAD73-89C1-0B46-B370-C483576FD9D1}" type="sibTrans" cxnId="{8F13B0CB-8E46-8D41-BE12-DA96B1D31779}">
      <dgm:prSet/>
      <dgm:spPr/>
      <dgm:t>
        <a:bodyPr/>
        <a:lstStyle/>
        <a:p>
          <a:endParaRPr lang="en-US"/>
        </a:p>
      </dgm:t>
    </dgm:pt>
    <dgm:pt modelId="{701F1606-02A1-8C4D-B131-FE178A5EA762}">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smtClean="0"/>
            <a:t>Local Ephemeral Disk Space – 2TB of SSD or 1.6TB disk holding Commit log and </a:t>
          </a:r>
          <a:r>
            <a:rPr lang="en-US" dirty="0" err="1" smtClean="0"/>
            <a:t>SSTables</a:t>
          </a:r>
          <a:endParaRPr lang="en-US" dirty="0"/>
        </a:p>
      </dgm:t>
    </dgm:pt>
    <dgm:pt modelId="{14858C67-5F85-B242-BDCE-D00C0EB7B355}" type="parTrans" cxnId="{E8DCA3B7-8C15-C649-8DDD-ED0D63619F05}">
      <dgm:prSet/>
      <dgm:spPr/>
      <dgm:t>
        <a:bodyPr/>
        <a:lstStyle/>
        <a:p>
          <a:endParaRPr lang="en-US"/>
        </a:p>
      </dgm:t>
    </dgm:pt>
    <dgm:pt modelId="{CD5A15B8-93D2-194F-AFC1-6CC6468474A0}" type="sibTrans" cxnId="{E8DCA3B7-8C15-C649-8DDD-ED0D63619F05}">
      <dgm:prSet/>
      <dgm:spPr/>
      <dgm:t>
        <a:bodyPr/>
        <a:lstStyle/>
        <a:p>
          <a:endParaRPr lang="en-US"/>
        </a:p>
      </dgm:t>
    </dgm:pt>
    <dgm:pt modelId="{BF990AC1-9F79-7F4E-90C1-E4C3F6C9A252}" type="pres">
      <dgm:prSet presAssocID="{C70BE61C-3411-F947-8A6A-37DC6E345F6E}" presName="Name0" presStyleCnt="0">
        <dgm:presLayoutVars>
          <dgm:chMax val="3"/>
          <dgm:chPref val="1"/>
          <dgm:dir/>
          <dgm:animLvl val="lvl"/>
          <dgm:resizeHandles/>
        </dgm:presLayoutVars>
      </dgm:prSet>
      <dgm:spPr/>
      <dgm:t>
        <a:bodyPr/>
        <a:lstStyle/>
        <a:p>
          <a:endParaRPr lang="en-US"/>
        </a:p>
      </dgm:t>
    </dgm:pt>
    <dgm:pt modelId="{32098C67-9ECE-214A-A9EA-9C802623207E}" type="pres">
      <dgm:prSet presAssocID="{C70BE61C-3411-F947-8A6A-37DC6E345F6E}" presName="outerBox" presStyleCnt="0"/>
      <dgm:spPr/>
    </dgm:pt>
    <dgm:pt modelId="{8DE6534A-BE13-E34B-8099-9B51BF2365D9}" type="pres">
      <dgm:prSet presAssocID="{C70BE61C-3411-F947-8A6A-37DC6E345F6E}" presName="outerBoxParent" presStyleLbl="node1" presStyleIdx="0" presStyleCnt="3"/>
      <dgm:spPr/>
      <dgm:t>
        <a:bodyPr/>
        <a:lstStyle/>
        <a:p>
          <a:endParaRPr lang="en-US"/>
        </a:p>
      </dgm:t>
    </dgm:pt>
    <dgm:pt modelId="{F7C4B6F7-99B6-4B40-AD44-86EEC896E1B6}" type="pres">
      <dgm:prSet presAssocID="{C70BE61C-3411-F947-8A6A-37DC6E345F6E}" presName="outerBoxChildren" presStyleCnt="0"/>
      <dgm:spPr/>
    </dgm:pt>
    <dgm:pt modelId="{B2DD8C60-9499-2E46-9F17-101448872A75}" type="pres">
      <dgm:prSet presAssocID="{00534D28-71BF-9C4B-9C02-B5B5B740EF84}" presName="oChild" presStyleLbl="fgAcc1" presStyleIdx="0" presStyleCnt="5">
        <dgm:presLayoutVars>
          <dgm:bulletEnabled val="1"/>
        </dgm:presLayoutVars>
      </dgm:prSet>
      <dgm:spPr/>
      <dgm:t>
        <a:bodyPr/>
        <a:lstStyle/>
        <a:p>
          <a:endParaRPr lang="en-US"/>
        </a:p>
      </dgm:t>
    </dgm:pt>
    <dgm:pt modelId="{A5AABB5F-B0F8-CF4C-A87D-061EBABAF8CD}" type="pres">
      <dgm:prSet presAssocID="{8446E2AF-C863-924F-BCE9-DEB1EF8D42AC}" presName="outerSibTrans" presStyleCnt="0"/>
      <dgm:spPr/>
    </dgm:pt>
    <dgm:pt modelId="{70C06E8D-AA3F-FF4E-90CC-ABCF7C351471}" type="pres">
      <dgm:prSet presAssocID="{921F5FCF-40E8-8F4B-87C4-E8202F4A4F68}" presName="oChild" presStyleLbl="fgAcc1" presStyleIdx="1" presStyleCnt="5">
        <dgm:presLayoutVars>
          <dgm:bulletEnabled val="1"/>
        </dgm:presLayoutVars>
      </dgm:prSet>
      <dgm:spPr/>
      <dgm:t>
        <a:bodyPr/>
        <a:lstStyle/>
        <a:p>
          <a:endParaRPr lang="en-US"/>
        </a:p>
      </dgm:t>
    </dgm:pt>
    <dgm:pt modelId="{B4613C45-AB83-D441-BAB7-0983761A120E}" type="pres">
      <dgm:prSet presAssocID="{C70BE61C-3411-F947-8A6A-37DC6E345F6E}" presName="middleBox" presStyleCnt="0"/>
      <dgm:spPr/>
    </dgm:pt>
    <dgm:pt modelId="{14ADC60E-050D-7E4B-B134-E9A6114889B2}" type="pres">
      <dgm:prSet presAssocID="{C70BE61C-3411-F947-8A6A-37DC6E345F6E}" presName="middleBoxParent" presStyleLbl="node1" presStyleIdx="1" presStyleCnt="3"/>
      <dgm:spPr/>
      <dgm:t>
        <a:bodyPr/>
        <a:lstStyle/>
        <a:p>
          <a:endParaRPr lang="en-US"/>
        </a:p>
      </dgm:t>
    </dgm:pt>
    <dgm:pt modelId="{62A1A027-179F-DF4E-A05F-B751B9B6CEA3}" type="pres">
      <dgm:prSet presAssocID="{C70BE61C-3411-F947-8A6A-37DC6E345F6E}" presName="middleBoxChildren" presStyleCnt="0"/>
      <dgm:spPr/>
    </dgm:pt>
    <dgm:pt modelId="{4706602C-4E60-B94B-8761-6EA1A6DF76D5}" type="pres">
      <dgm:prSet presAssocID="{168C65C1-07E8-4B4C-B65B-F26EC89907B4}" presName="mChild" presStyleLbl="fgAcc1" presStyleIdx="2" presStyleCnt="5">
        <dgm:presLayoutVars>
          <dgm:bulletEnabled val="1"/>
        </dgm:presLayoutVars>
      </dgm:prSet>
      <dgm:spPr/>
      <dgm:t>
        <a:bodyPr/>
        <a:lstStyle/>
        <a:p>
          <a:endParaRPr lang="en-US"/>
        </a:p>
      </dgm:t>
    </dgm:pt>
    <dgm:pt modelId="{4EAF940E-17F1-9B47-AD11-99B87ED89D50}" type="pres">
      <dgm:prSet presAssocID="{BFF88C1F-A336-9045-8913-CE524BF8F3B1}" presName="middleSibTrans" presStyleCnt="0"/>
      <dgm:spPr/>
    </dgm:pt>
    <dgm:pt modelId="{0C46028F-49A2-C24D-98C0-40B5A5A0660E}" type="pres">
      <dgm:prSet presAssocID="{06D71132-78CE-AC41-92CF-D0EBBAE9F771}" presName="mChild" presStyleLbl="fgAcc1" presStyleIdx="3" presStyleCnt="5">
        <dgm:presLayoutVars>
          <dgm:bulletEnabled val="1"/>
        </dgm:presLayoutVars>
      </dgm:prSet>
      <dgm:spPr/>
      <dgm:t>
        <a:bodyPr/>
        <a:lstStyle/>
        <a:p>
          <a:endParaRPr lang="en-US"/>
        </a:p>
      </dgm:t>
    </dgm:pt>
    <dgm:pt modelId="{BBDCC413-9D88-214B-8A55-8F3F413D5096}" type="pres">
      <dgm:prSet presAssocID="{C70BE61C-3411-F947-8A6A-37DC6E345F6E}" presName="centerBox" presStyleCnt="0"/>
      <dgm:spPr/>
    </dgm:pt>
    <dgm:pt modelId="{B0FE77C3-574A-A143-9145-9F90DC1C80EB}" type="pres">
      <dgm:prSet presAssocID="{C70BE61C-3411-F947-8A6A-37DC6E345F6E}" presName="centerBoxParent" presStyleLbl="node1" presStyleIdx="2" presStyleCnt="3"/>
      <dgm:spPr/>
      <dgm:t>
        <a:bodyPr/>
        <a:lstStyle/>
        <a:p>
          <a:endParaRPr lang="en-US"/>
        </a:p>
      </dgm:t>
    </dgm:pt>
    <dgm:pt modelId="{A7DB6861-C44D-014A-9EFE-BDD1C561E9F0}" type="pres">
      <dgm:prSet presAssocID="{C70BE61C-3411-F947-8A6A-37DC6E345F6E}" presName="centerBoxChildren" presStyleCnt="0"/>
      <dgm:spPr/>
    </dgm:pt>
    <dgm:pt modelId="{342F4EAE-743F-494B-A7F4-00352FB58E5C}" type="pres">
      <dgm:prSet presAssocID="{701F1606-02A1-8C4D-B131-FE178A5EA762}" presName="cChild" presStyleLbl="fgAcc1" presStyleIdx="4" presStyleCnt="5">
        <dgm:presLayoutVars>
          <dgm:bulletEnabled val="1"/>
        </dgm:presLayoutVars>
      </dgm:prSet>
      <dgm:spPr/>
      <dgm:t>
        <a:bodyPr/>
        <a:lstStyle/>
        <a:p>
          <a:endParaRPr lang="en-US"/>
        </a:p>
      </dgm:t>
    </dgm:pt>
  </dgm:ptLst>
  <dgm:cxnLst>
    <dgm:cxn modelId="{D9358FD9-4880-054E-9F83-3311E90FA564}" type="presOf" srcId="{06D71132-78CE-AC41-92CF-D0EBBAE9F771}" destId="{0C46028F-49A2-C24D-98C0-40B5A5A0660E}" srcOrd="0" destOrd="0" presId="urn:microsoft.com/office/officeart/2005/8/layout/target2"/>
    <dgm:cxn modelId="{8F13B0CB-8E46-8D41-BE12-DA96B1D31779}" srcId="{C70BE61C-3411-F947-8A6A-37DC6E345F6E}" destId="{0A3C6E77-BF7F-7D4F-8387-F307DEACCABE}" srcOrd="2" destOrd="0" parTransId="{7D33F8CB-EB2A-2349-BCAC-B3EEC76063C4}" sibTransId="{48ECAD73-89C1-0B46-B370-C483576FD9D1}"/>
    <dgm:cxn modelId="{3669A1CB-837F-2440-B664-D33D2EEEB299}" type="presOf" srcId="{0A3C6E77-BF7F-7D4F-8387-F307DEACCABE}" destId="{B0FE77C3-574A-A143-9145-9F90DC1C80EB}" srcOrd="0" destOrd="0" presId="urn:microsoft.com/office/officeart/2005/8/layout/target2"/>
    <dgm:cxn modelId="{E1407994-BD32-4942-89D7-57E6FE7AC31C}" type="presOf" srcId="{00534D28-71BF-9C4B-9C02-B5B5B740EF84}" destId="{B2DD8C60-9499-2E46-9F17-101448872A75}" srcOrd="0" destOrd="0" presId="urn:microsoft.com/office/officeart/2005/8/layout/target2"/>
    <dgm:cxn modelId="{E0B24A2C-78E7-5745-8D32-CB152AF6D4C1}" type="presOf" srcId="{3E02334F-9703-2843-A5E4-76FA4B144A0E}" destId="{14ADC60E-050D-7E4B-B134-E9A6114889B2}" srcOrd="0" destOrd="0" presId="urn:microsoft.com/office/officeart/2005/8/layout/target2"/>
    <dgm:cxn modelId="{B2B98CCC-0DB9-EA4D-9E8D-A688202C1392}" type="presOf" srcId="{921F5FCF-40E8-8F4B-87C4-E8202F4A4F68}" destId="{70C06E8D-AA3F-FF4E-90CC-ABCF7C351471}" srcOrd="0" destOrd="0" presId="urn:microsoft.com/office/officeart/2005/8/layout/target2"/>
    <dgm:cxn modelId="{CB321B33-EB88-0F44-9A1F-98FB8B54BE0B}" srcId="{D180AC3D-366C-2341-8854-107EDA6B52E5}" destId="{921F5FCF-40E8-8F4B-87C4-E8202F4A4F68}" srcOrd="1" destOrd="0" parTransId="{8802C70A-4312-E242-9637-35F779623E15}" sibTransId="{90415450-C19A-1C45-9F47-59804966783B}"/>
    <dgm:cxn modelId="{6E766762-B4E6-E640-9320-3AB9F81AFA79}" type="presOf" srcId="{168C65C1-07E8-4B4C-B65B-F26EC89907B4}" destId="{4706602C-4E60-B94B-8761-6EA1A6DF76D5}" srcOrd="0" destOrd="0" presId="urn:microsoft.com/office/officeart/2005/8/layout/target2"/>
    <dgm:cxn modelId="{EA3653CC-8DC1-AA47-A87D-4B32C1094B52}" srcId="{3E02334F-9703-2843-A5E4-76FA4B144A0E}" destId="{168C65C1-07E8-4B4C-B65B-F26EC89907B4}" srcOrd="0" destOrd="0" parTransId="{9B9A9CD4-7910-5F4C-83A2-DE103A022C1F}" sibTransId="{BFF88C1F-A336-9045-8913-CE524BF8F3B1}"/>
    <dgm:cxn modelId="{4B3F0F1E-B6C2-7144-BEC4-87EC6AEFB507}" type="presOf" srcId="{C70BE61C-3411-F947-8A6A-37DC6E345F6E}" destId="{BF990AC1-9F79-7F4E-90C1-E4C3F6C9A252}" srcOrd="0" destOrd="0" presId="urn:microsoft.com/office/officeart/2005/8/layout/target2"/>
    <dgm:cxn modelId="{75161494-374A-1A43-96AA-02AFA73F502A}" srcId="{D180AC3D-366C-2341-8854-107EDA6B52E5}" destId="{00534D28-71BF-9C4B-9C02-B5B5B740EF84}" srcOrd="0" destOrd="0" parTransId="{E5AC10DF-F0C0-9646-A71F-745B06A1AED8}" sibTransId="{8446E2AF-C863-924F-BCE9-DEB1EF8D42AC}"/>
    <dgm:cxn modelId="{2CAB6AF8-62EF-D34E-89D1-3F7AB523FD4D}" srcId="{3E02334F-9703-2843-A5E4-76FA4B144A0E}" destId="{06D71132-78CE-AC41-92CF-D0EBBAE9F771}" srcOrd="1" destOrd="0" parTransId="{74C5C8F7-55C1-8046-8B26-4E18BC20CF61}" sibTransId="{C2E27EBB-01CD-1D4E-AA67-40025BCE866A}"/>
    <dgm:cxn modelId="{7DA882ED-2009-B247-B923-5B8C50A7308B}" type="presOf" srcId="{D180AC3D-366C-2341-8854-107EDA6B52E5}" destId="{8DE6534A-BE13-E34B-8099-9B51BF2365D9}" srcOrd="0" destOrd="0" presId="urn:microsoft.com/office/officeart/2005/8/layout/target2"/>
    <dgm:cxn modelId="{88DF203A-8DC4-4F40-98B6-F78215A88C89}" srcId="{C70BE61C-3411-F947-8A6A-37DC6E345F6E}" destId="{3E02334F-9703-2843-A5E4-76FA4B144A0E}" srcOrd="1" destOrd="0" parTransId="{A5587265-2C55-B046-8BA6-BD75A5FE68C7}" sibTransId="{A0DD2E8C-4A3B-5F4A-BCCC-1E2A3E6E4FB7}"/>
    <dgm:cxn modelId="{E8DCA3B7-8C15-C649-8DDD-ED0D63619F05}" srcId="{0A3C6E77-BF7F-7D4F-8387-F307DEACCABE}" destId="{701F1606-02A1-8C4D-B131-FE178A5EA762}" srcOrd="0" destOrd="0" parTransId="{14858C67-5F85-B242-BDCE-D00C0EB7B355}" sibTransId="{CD5A15B8-93D2-194F-AFC1-6CC6468474A0}"/>
    <dgm:cxn modelId="{E2A04948-09DA-7B46-8BA7-A1C0CB18F2BA}" type="presOf" srcId="{701F1606-02A1-8C4D-B131-FE178A5EA762}" destId="{342F4EAE-743F-494B-A7F4-00352FB58E5C}" srcOrd="0" destOrd="0" presId="urn:microsoft.com/office/officeart/2005/8/layout/target2"/>
    <dgm:cxn modelId="{D56FF273-66B3-0841-9A0C-D4C2CD3B5487}" srcId="{C70BE61C-3411-F947-8A6A-37DC6E345F6E}" destId="{D180AC3D-366C-2341-8854-107EDA6B52E5}" srcOrd="0" destOrd="0" parTransId="{3FAFC61A-BD27-DB47-B4E3-BF106A578B28}" sibTransId="{8526CFE9-3759-F649-8C5A-F1481527B8BA}"/>
    <dgm:cxn modelId="{A7B724C8-E5D3-F040-A608-D7A5C7E1BA90}" type="presParOf" srcId="{BF990AC1-9F79-7F4E-90C1-E4C3F6C9A252}" destId="{32098C67-9ECE-214A-A9EA-9C802623207E}" srcOrd="0" destOrd="0" presId="urn:microsoft.com/office/officeart/2005/8/layout/target2"/>
    <dgm:cxn modelId="{5E87857B-E768-AC42-B62B-A8C2F2EA9B52}" type="presParOf" srcId="{32098C67-9ECE-214A-A9EA-9C802623207E}" destId="{8DE6534A-BE13-E34B-8099-9B51BF2365D9}" srcOrd="0" destOrd="0" presId="urn:microsoft.com/office/officeart/2005/8/layout/target2"/>
    <dgm:cxn modelId="{47524BD9-12AD-EE42-B01A-D9280E35C082}" type="presParOf" srcId="{32098C67-9ECE-214A-A9EA-9C802623207E}" destId="{F7C4B6F7-99B6-4B40-AD44-86EEC896E1B6}" srcOrd="1" destOrd="0" presId="urn:microsoft.com/office/officeart/2005/8/layout/target2"/>
    <dgm:cxn modelId="{87E760B6-A39F-DA4A-B2FE-D6430F83C311}" type="presParOf" srcId="{F7C4B6F7-99B6-4B40-AD44-86EEC896E1B6}" destId="{B2DD8C60-9499-2E46-9F17-101448872A75}" srcOrd="0" destOrd="0" presId="urn:microsoft.com/office/officeart/2005/8/layout/target2"/>
    <dgm:cxn modelId="{F56E7A01-7174-3C48-9C98-F1B26BBB59E5}" type="presParOf" srcId="{F7C4B6F7-99B6-4B40-AD44-86EEC896E1B6}" destId="{A5AABB5F-B0F8-CF4C-A87D-061EBABAF8CD}" srcOrd="1" destOrd="0" presId="urn:microsoft.com/office/officeart/2005/8/layout/target2"/>
    <dgm:cxn modelId="{EB877B01-ECF8-E645-9722-FA388D1DAE30}" type="presParOf" srcId="{F7C4B6F7-99B6-4B40-AD44-86EEC896E1B6}" destId="{70C06E8D-AA3F-FF4E-90CC-ABCF7C351471}" srcOrd="2" destOrd="0" presId="urn:microsoft.com/office/officeart/2005/8/layout/target2"/>
    <dgm:cxn modelId="{66EF2D27-E436-F147-B6F2-C0CF2B74202C}" type="presParOf" srcId="{BF990AC1-9F79-7F4E-90C1-E4C3F6C9A252}" destId="{B4613C45-AB83-D441-BAB7-0983761A120E}" srcOrd="1" destOrd="0" presId="urn:microsoft.com/office/officeart/2005/8/layout/target2"/>
    <dgm:cxn modelId="{EDA48CBE-B0F6-AE48-9B60-59BED9357382}" type="presParOf" srcId="{B4613C45-AB83-D441-BAB7-0983761A120E}" destId="{14ADC60E-050D-7E4B-B134-E9A6114889B2}" srcOrd="0" destOrd="0" presId="urn:microsoft.com/office/officeart/2005/8/layout/target2"/>
    <dgm:cxn modelId="{B0AC2DF8-C051-7144-A89A-846C1A0E5A31}" type="presParOf" srcId="{B4613C45-AB83-D441-BAB7-0983761A120E}" destId="{62A1A027-179F-DF4E-A05F-B751B9B6CEA3}" srcOrd="1" destOrd="0" presId="urn:microsoft.com/office/officeart/2005/8/layout/target2"/>
    <dgm:cxn modelId="{0A7B731A-90E7-4A40-A83D-24124C3EEECC}" type="presParOf" srcId="{62A1A027-179F-DF4E-A05F-B751B9B6CEA3}" destId="{4706602C-4E60-B94B-8761-6EA1A6DF76D5}" srcOrd="0" destOrd="0" presId="urn:microsoft.com/office/officeart/2005/8/layout/target2"/>
    <dgm:cxn modelId="{42589810-77C7-9240-9258-A00520761FAF}" type="presParOf" srcId="{62A1A027-179F-DF4E-A05F-B751B9B6CEA3}" destId="{4EAF940E-17F1-9B47-AD11-99B87ED89D50}" srcOrd="1" destOrd="0" presId="urn:microsoft.com/office/officeart/2005/8/layout/target2"/>
    <dgm:cxn modelId="{7E4377C9-0555-814C-A6A1-DF0A8CE906E9}" type="presParOf" srcId="{62A1A027-179F-DF4E-A05F-B751B9B6CEA3}" destId="{0C46028F-49A2-C24D-98C0-40B5A5A0660E}" srcOrd="2" destOrd="0" presId="urn:microsoft.com/office/officeart/2005/8/layout/target2"/>
    <dgm:cxn modelId="{9DA58A22-2007-CF41-B8EC-B75D2CFA2157}" type="presParOf" srcId="{BF990AC1-9F79-7F4E-90C1-E4C3F6C9A252}" destId="{BBDCC413-9D88-214B-8A55-8F3F413D5096}" srcOrd="2" destOrd="0" presId="urn:microsoft.com/office/officeart/2005/8/layout/target2"/>
    <dgm:cxn modelId="{7397EC0C-F6E9-2942-B737-7D981D0D4C6F}" type="presParOf" srcId="{BBDCC413-9D88-214B-8A55-8F3F413D5096}" destId="{B0FE77C3-574A-A143-9145-9F90DC1C80EB}" srcOrd="0" destOrd="0" presId="urn:microsoft.com/office/officeart/2005/8/layout/target2"/>
    <dgm:cxn modelId="{0B947F31-447F-3842-8500-F75E93FE7C84}" type="presParOf" srcId="{BBDCC413-9D88-214B-8A55-8F3F413D5096}" destId="{A7DB6861-C44D-014A-9EFE-BDD1C561E9F0}" srcOrd="1" destOrd="0" presId="urn:microsoft.com/office/officeart/2005/8/layout/target2"/>
    <dgm:cxn modelId="{14D9252F-8F64-AD4A-BFEF-B86FFED21812}" type="presParOf" srcId="{A7DB6861-C44D-014A-9EFE-BDD1C561E9F0}" destId="{342F4EAE-743F-494B-A7F4-00352FB58E5C}" srcOrd="0"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94E21BA-DBA6-CA4C-A79E-C1F59D7C8819}"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C4F9C396-BBF3-6E47-ADD5-3025A506F020}">
      <dgm:prSet phldrT="[Text]"/>
      <dgm:spPr>
        <a:solidFill>
          <a:schemeClr val="accent3"/>
        </a:solidFill>
      </dgm:spPr>
      <dgm:t>
        <a:bodyPr/>
        <a:lstStyle/>
        <a:p>
          <a:r>
            <a:rPr lang="en-US" dirty="0" smtClean="0"/>
            <a:t>Token Aware Clients</a:t>
          </a:r>
          <a:endParaRPr lang="en-US" dirty="0"/>
        </a:p>
      </dgm:t>
    </dgm:pt>
    <dgm:pt modelId="{50530455-1E7C-1D4C-9261-CE383907F5DC}" type="parTrans" cxnId="{00C44F03-3D21-854F-9534-6BDD91BB95BE}">
      <dgm:prSet/>
      <dgm:spPr/>
      <dgm:t>
        <a:bodyPr/>
        <a:lstStyle/>
        <a:p>
          <a:endParaRPr lang="en-US"/>
        </a:p>
      </dgm:t>
    </dgm:pt>
    <dgm:pt modelId="{9DA6FED6-A2D8-064E-8522-00FEA26DE866}" type="sibTrans" cxnId="{00C44F03-3D21-854F-9534-6BDD91BB95BE}">
      <dgm:prSet/>
      <dgm:spPr/>
      <dgm:t>
        <a:bodyPr/>
        <a:lstStyle/>
        <a:p>
          <a:endParaRPr lang="en-US"/>
        </a:p>
      </dgm:t>
    </dgm:pt>
    <dgm:pt modelId="{105335FA-7B7F-0745-89E5-1FD14EB79427}">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81818D78-704B-7941-AE1B-AA8BAF4841AA}" type="parTrans" cxnId="{5E3F107D-3A4F-A34F-85FB-59B892830788}">
      <dgm:prSet/>
      <dgm:spPr/>
      <dgm:t>
        <a:bodyPr/>
        <a:lstStyle/>
        <a:p>
          <a:endParaRPr lang="en-US"/>
        </a:p>
      </dgm:t>
    </dgm:pt>
    <dgm:pt modelId="{B679426F-9921-664B-A6D3-2A01BCA6E63D}" type="sibTrans" cxnId="{5E3F107D-3A4F-A34F-85FB-59B892830788}">
      <dgm:prSet/>
      <dgm:spPr/>
      <dgm:t>
        <a:bodyPr/>
        <a:lstStyle/>
        <a:p>
          <a:endParaRPr lang="en-US"/>
        </a:p>
      </dgm:t>
    </dgm:pt>
    <dgm:pt modelId="{BFB99F39-F99B-F840-989B-849CB413D51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EF94901A-5C9F-8C42-BCC7-AB739335A0DD}" type="parTrans" cxnId="{EB7EF18F-C6A7-3349-882C-F8943A262055}">
      <dgm:prSet/>
      <dgm:spPr/>
      <dgm:t>
        <a:bodyPr/>
        <a:lstStyle/>
        <a:p>
          <a:endParaRPr lang="en-US"/>
        </a:p>
      </dgm:t>
    </dgm:pt>
    <dgm:pt modelId="{A78EC4E8-615C-4244-943E-FFA20C193D9A}" type="sibTrans" cxnId="{EB7EF18F-C6A7-3349-882C-F8943A262055}">
      <dgm:prSet/>
      <dgm:spPr/>
      <dgm:t>
        <a:bodyPr/>
        <a:lstStyle/>
        <a:p>
          <a:endParaRPr lang="en-US"/>
        </a:p>
      </dgm:t>
    </dgm:pt>
    <dgm:pt modelId="{36E2F66D-F9D2-4149-A788-0319E669C559}">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15653859-5F62-9848-BCB2-AC9D93F1A97C}" type="parTrans" cxnId="{D2EE5243-7E16-7D48-85F4-4846B25D8E23}">
      <dgm:prSet/>
      <dgm:spPr/>
      <dgm:t>
        <a:bodyPr/>
        <a:lstStyle/>
        <a:p>
          <a:endParaRPr lang="en-US"/>
        </a:p>
      </dgm:t>
    </dgm:pt>
    <dgm:pt modelId="{34D19D13-E909-FD43-A875-62256C2A4891}" type="sibTrans" cxnId="{D2EE5243-7E16-7D48-85F4-4846B25D8E23}">
      <dgm:prSet/>
      <dgm:spPr/>
      <dgm:t>
        <a:bodyPr/>
        <a:lstStyle/>
        <a:p>
          <a:endParaRPr lang="en-US"/>
        </a:p>
      </dgm:t>
    </dgm:pt>
    <dgm:pt modelId="{A635CBD6-C93F-E54B-8E70-6CE20CB9462C}">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05807F19-E527-1849-994E-BE71941F8383}" type="parTrans" cxnId="{1133F1F4-DF99-5441-99FE-F758CF6178D6}">
      <dgm:prSet/>
      <dgm:spPr/>
      <dgm:t>
        <a:bodyPr/>
        <a:lstStyle/>
        <a:p>
          <a:endParaRPr lang="en-US"/>
        </a:p>
      </dgm:t>
    </dgm:pt>
    <dgm:pt modelId="{EC93EE35-79AD-484B-9BB1-43E8738E3ACF}" type="sibTrans" cxnId="{1133F1F4-DF99-5441-99FE-F758CF6178D6}">
      <dgm:prSet/>
      <dgm:spPr/>
      <dgm:t>
        <a:bodyPr/>
        <a:lstStyle/>
        <a:p>
          <a:endParaRPr lang="en-US"/>
        </a:p>
      </dgm:t>
    </dgm:pt>
    <dgm:pt modelId="{4670B262-E91A-D949-8D37-3B667D6BC4A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Cassandra</a:t>
          </a:r>
          <a:endParaRPr lang="en-US" dirty="0"/>
        </a:p>
      </dgm:t>
    </dgm:pt>
    <dgm:pt modelId="{AE35D3AA-89F0-1849-B851-584FF6B7ECE4}" type="parTrans" cxnId="{825F0F45-58FF-AE40-BF55-A07325EBDC88}">
      <dgm:prSet/>
      <dgm:spPr/>
      <dgm:t>
        <a:bodyPr/>
        <a:lstStyle/>
        <a:p>
          <a:endParaRPr lang="en-US"/>
        </a:p>
      </dgm:t>
    </dgm:pt>
    <dgm:pt modelId="{1A274E24-5D49-E445-BB16-9D84037C3C99}" type="sibTrans" cxnId="{825F0F45-58FF-AE40-BF55-A07325EBDC88}">
      <dgm:prSet/>
      <dgm:spPr/>
      <dgm:t>
        <a:bodyPr/>
        <a:lstStyle/>
        <a:p>
          <a:endParaRPr lang="en-US"/>
        </a:p>
      </dgm:t>
    </dgm:pt>
    <dgm:pt modelId="{E6D7C9A7-1752-404B-B51E-3DB60C9BBD8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Disks</a:t>
          </a:r>
          <a:endParaRPr lang="en-US" dirty="0"/>
        </a:p>
      </dgm:t>
    </dgm:pt>
    <dgm:pt modelId="{6B2D06C4-9780-0B49-91E9-6E0C03EA9DF9}" type="parTrans" cxnId="{9A366739-280D-544F-BE5C-73E2B5753DB4}">
      <dgm:prSet/>
      <dgm:spPr/>
      <dgm:t>
        <a:bodyPr/>
        <a:lstStyle/>
        <a:p>
          <a:endParaRPr lang="en-US"/>
        </a:p>
      </dgm:t>
    </dgm:pt>
    <dgm:pt modelId="{3B276EB7-5D5A-B04D-AE5E-8D5F28A31E04}" type="sibTrans" cxnId="{9A366739-280D-544F-BE5C-73E2B5753DB4}">
      <dgm:prSet/>
      <dgm:spPr/>
      <dgm:t>
        <a:bodyPr/>
        <a:lstStyle/>
        <a:p>
          <a:endParaRPr lang="en-US"/>
        </a:p>
      </dgm:t>
    </dgm:pt>
    <dgm:pt modelId="{E8CF9343-EF2E-9248-8CE2-C083EAE644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C8D78FC6-A532-3847-9AD5-F87A22E36818}" type="parTrans" cxnId="{27F7EC62-BAC0-7844-A9FF-C174B9962D6A}">
      <dgm:prSet/>
      <dgm:spPr/>
      <dgm:t>
        <a:bodyPr/>
        <a:lstStyle/>
        <a:p>
          <a:endParaRPr lang="en-US"/>
        </a:p>
      </dgm:t>
    </dgm:pt>
    <dgm:pt modelId="{835ED193-84A7-A843-B666-F18FEB69250D}" type="sibTrans" cxnId="{27F7EC62-BAC0-7844-A9FF-C174B9962D6A}">
      <dgm:prSet/>
      <dgm:spPr/>
      <dgm:t>
        <a:bodyPr/>
        <a:lstStyle/>
        <a:p>
          <a:endParaRPr lang="en-US"/>
        </a:p>
      </dgm:t>
    </dgm:pt>
    <dgm:pt modelId="{58BA28A3-7758-B347-9E16-1DAC271A20AC}">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3C41AC1E-6228-8544-BB0A-4027BF92FCE4}" type="parTrans" cxnId="{F45137D1-0F75-7B46-BC3E-1F1059C1D499}">
      <dgm:prSet/>
      <dgm:spPr/>
      <dgm:t>
        <a:bodyPr/>
        <a:lstStyle/>
        <a:p>
          <a:endParaRPr lang="en-US"/>
        </a:p>
      </dgm:t>
    </dgm:pt>
    <dgm:pt modelId="{C30E11C1-7EBD-004A-A962-0AD48850977D}" type="sibTrans" cxnId="{F45137D1-0F75-7B46-BC3E-1F1059C1D499}">
      <dgm:prSet/>
      <dgm:spPr/>
      <dgm:t>
        <a:bodyPr/>
        <a:lstStyle/>
        <a:p>
          <a:endParaRPr lang="en-US"/>
        </a:p>
      </dgm:t>
    </dgm:pt>
    <dgm:pt modelId="{7835A3AE-8BDA-DD4B-B3C5-FF573E7094D8}">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A01270E9-0600-AC4B-915B-3DD3714C1D98}" type="parTrans" cxnId="{78C36DEA-DB12-4C4F-9E36-DDC76C7667DB}">
      <dgm:prSet/>
      <dgm:spPr/>
      <dgm:t>
        <a:bodyPr/>
        <a:lstStyle/>
        <a:p>
          <a:endParaRPr lang="en-US"/>
        </a:p>
      </dgm:t>
    </dgm:pt>
    <dgm:pt modelId="{F7BA0B0F-DADF-7F47-A7C5-5CD54AACB860}" type="sibTrans" cxnId="{78C36DEA-DB12-4C4F-9E36-DDC76C7667DB}">
      <dgm:prSet/>
      <dgm:spPr/>
      <dgm:t>
        <a:bodyPr/>
        <a:lstStyle/>
        <a:p>
          <a:endParaRPr lang="en-US"/>
        </a:p>
      </dgm:t>
    </dgm:pt>
    <dgm:pt modelId="{8D52BA82-3B37-4C45-B1F4-727AB74DD850}">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1A815997-EFC1-9F4C-86F3-1D699EE2C532}" type="parTrans" cxnId="{B16E95B3-CE6D-5848-A6CF-8F006C29CD1D}">
      <dgm:prSet/>
      <dgm:spPr/>
      <dgm:t>
        <a:bodyPr/>
        <a:lstStyle/>
        <a:p>
          <a:endParaRPr lang="en-US"/>
        </a:p>
      </dgm:t>
    </dgm:pt>
    <dgm:pt modelId="{BF6E760C-EF33-2648-87E9-0EAD7B4B8CD2}" type="sibTrans" cxnId="{B16E95B3-CE6D-5848-A6CF-8F006C29CD1D}">
      <dgm:prSet/>
      <dgm:spPr/>
      <dgm:t>
        <a:bodyPr/>
        <a:lstStyle/>
        <a:p>
          <a:endParaRPr lang="en-US"/>
        </a:p>
      </dgm:t>
    </dgm:pt>
    <dgm:pt modelId="{5CCF7D3B-0BEF-574D-AB2A-6D353A3948E6}">
      <dgm:prSet phldrT="[Text]"/>
      <dgm:spPr/>
      <dgm:t>
        <a:bodyPr/>
        <a:lstStyle/>
        <a:p>
          <a:r>
            <a:rPr lang="en-US" dirty="0" smtClean="0"/>
            <a:t>Cassandra</a:t>
          </a:r>
          <a:endParaRPr lang="en-US" dirty="0"/>
        </a:p>
      </dgm:t>
    </dgm:pt>
    <dgm:pt modelId="{0D5832D1-BB3E-FB49-9873-B854CA6371F0}" type="parTrans" cxnId="{68AD8E9B-FF99-5D49-A710-E9AFB3954F8A}">
      <dgm:prSet/>
      <dgm:spPr/>
      <dgm:t>
        <a:bodyPr/>
        <a:lstStyle/>
        <a:p>
          <a:endParaRPr lang="en-US"/>
        </a:p>
      </dgm:t>
    </dgm:pt>
    <dgm:pt modelId="{5FE9371B-C0D9-C941-802D-ECDF7AFE6765}" type="sibTrans" cxnId="{68AD8E9B-FF99-5D49-A710-E9AFB3954F8A}">
      <dgm:prSet/>
      <dgm:spPr/>
      <dgm:t>
        <a:bodyPr/>
        <a:lstStyle/>
        <a:p>
          <a:endParaRPr lang="en-US"/>
        </a:p>
      </dgm:t>
    </dgm:pt>
    <dgm:pt modelId="{FA2DA338-03B8-BB4F-963E-2152351F863B}">
      <dgm:prSet phldrT="[Text]"/>
      <dgm:spPr/>
      <dgm:t>
        <a:bodyPr/>
        <a:lstStyle/>
        <a:p>
          <a:r>
            <a:rPr lang="en-US" dirty="0" smtClean="0"/>
            <a:t>Disks</a:t>
          </a:r>
          <a:endParaRPr lang="en-US" dirty="0"/>
        </a:p>
      </dgm:t>
    </dgm:pt>
    <dgm:pt modelId="{80C36AD7-1713-2147-AFFF-6BA3648F5815}" type="parTrans" cxnId="{6E884AEE-18E9-194C-ADF0-5A43ABF4ADE0}">
      <dgm:prSet/>
      <dgm:spPr/>
      <dgm:t>
        <a:bodyPr/>
        <a:lstStyle/>
        <a:p>
          <a:endParaRPr lang="en-US"/>
        </a:p>
      </dgm:t>
    </dgm:pt>
    <dgm:pt modelId="{98030B3B-5074-7D40-812E-A4AB662343DB}" type="sibTrans" cxnId="{6E884AEE-18E9-194C-ADF0-5A43ABF4ADE0}">
      <dgm:prSet/>
      <dgm:spPr/>
      <dgm:t>
        <a:bodyPr/>
        <a:lstStyle/>
        <a:p>
          <a:endParaRPr lang="en-US"/>
        </a:p>
      </dgm:t>
    </dgm:pt>
    <dgm:pt modelId="{B6CB871C-7F02-2545-B053-25D304D1570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F1E2558-F10F-1444-B78A-588D9F14E0E0}" type="parTrans" cxnId="{0F753733-6B3C-AE40-B10A-B5246AB91A03}">
      <dgm:prSet/>
      <dgm:spPr/>
      <dgm:t>
        <a:bodyPr/>
        <a:lstStyle/>
        <a:p>
          <a:endParaRPr lang="en-US"/>
        </a:p>
      </dgm:t>
    </dgm:pt>
    <dgm:pt modelId="{F2E8B2B6-2EB2-1643-945F-A0533C90BD6B}" type="sibTrans" cxnId="{0F753733-6B3C-AE40-B10A-B5246AB91A03}">
      <dgm:prSet/>
      <dgm:spPr/>
      <dgm:t>
        <a:bodyPr/>
        <a:lstStyle/>
        <a:p>
          <a:endParaRPr lang="en-US"/>
        </a:p>
      </dgm:t>
    </dgm:pt>
    <dgm:pt modelId="{3907DC47-F415-6A45-BFEA-F02734C7042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C36A2419-BCF1-664E-A3BE-BC93C11AEB47}" type="parTrans" cxnId="{A3878029-F988-4241-8DBD-5A7FC44FE4CA}">
      <dgm:prSet/>
      <dgm:spPr/>
      <dgm:t>
        <a:bodyPr/>
        <a:lstStyle/>
        <a:p>
          <a:endParaRPr lang="en-US"/>
        </a:p>
      </dgm:t>
    </dgm:pt>
    <dgm:pt modelId="{E17A478F-5565-C14F-B840-E3A5362D70F1}" type="sibTrans" cxnId="{A3878029-F988-4241-8DBD-5A7FC44FE4CA}">
      <dgm:prSet/>
      <dgm:spPr/>
      <dgm:t>
        <a:bodyPr/>
        <a:lstStyle/>
        <a:p>
          <a:endParaRPr lang="en-US"/>
        </a:p>
      </dgm:t>
    </dgm:pt>
    <dgm:pt modelId="{7EF9B3E0-FE61-BA43-BB9D-FC40A413AC2D}">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Zone C</a:t>
          </a:r>
          <a:endParaRPr lang="en-US" dirty="0"/>
        </a:p>
      </dgm:t>
    </dgm:pt>
    <dgm:pt modelId="{75153BFA-DF40-8442-9828-34B90B7841FE}" type="parTrans" cxnId="{2B129379-69C7-1049-9155-5F5E53B9F2A1}">
      <dgm:prSet/>
      <dgm:spPr/>
      <dgm:t>
        <a:bodyPr/>
        <a:lstStyle/>
        <a:p>
          <a:endParaRPr lang="en-US"/>
        </a:p>
      </dgm:t>
    </dgm:pt>
    <dgm:pt modelId="{8C7DCBA8-940F-5D42-92F8-4AC12AE376A0}" type="sibTrans" cxnId="{2B129379-69C7-1049-9155-5F5E53B9F2A1}">
      <dgm:prSet/>
      <dgm:spPr/>
      <dgm:t>
        <a:bodyPr/>
        <a:lstStyle/>
        <a:p>
          <a:endParaRPr lang="en-US"/>
        </a:p>
      </dgm:t>
    </dgm:pt>
    <dgm:pt modelId="{54C23756-EE4A-BF4F-8FDA-6096A464107D}">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5B3E1A0-D3F7-5A4B-9A92-B819E0D550D9}" type="parTrans" cxnId="{EF4CA290-F9C0-BC4F-9C34-527D602BC9CD}">
      <dgm:prSet/>
      <dgm:spPr/>
      <dgm:t>
        <a:bodyPr/>
        <a:lstStyle/>
        <a:p>
          <a:endParaRPr lang="en-US"/>
        </a:p>
      </dgm:t>
    </dgm:pt>
    <dgm:pt modelId="{59EB680F-A660-EB4A-B1C7-B47B9AB3E15D}" type="sibTrans" cxnId="{EF4CA290-F9C0-BC4F-9C34-527D602BC9CD}">
      <dgm:prSet/>
      <dgm:spPr/>
      <dgm:t>
        <a:bodyPr/>
        <a:lstStyle/>
        <a:p>
          <a:endParaRPr lang="en-US"/>
        </a:p>
      </dgm:t>
    </dgm:pt>
    <dgm:pt modelId="{2127921A-0190-F34D-AC88-9BF98099A66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E467E742-4F91-BD45-8F8F-08C56CE6625A}" type="parTrans" cxnId="{ACA5A2EF-7CC2-2844-992A-CC40BD2DD0DC}">
      <dgm:prSet/>
      <dgm:spPr/>
      <dgm:t>
        <a:bodyPr/>
        <a:lstStyle/>
        <a:p>
          <a:endParaRPr lang="en-US"/>
        </a:p>
      </dgm:t>
    </dgm:pt>
    <dgm:pt modelId="{3228F69C-944C-DB4A-BF22-BCF218FD78E1}" type="sibTrans" cxnId="{ACA5A2EF-7CC2-2844-992A-CC40BD2DD0DC}">
      <dgm:prSet/>
      <dgm:spPr/>
      <dgm:t>
        <a:bodyPr/>
        <a:lstStyle/>
        <a:p>
          <a:endParaRPr lang="en-US"/>
        </a:p>
      </dgm:t>
    </dgm:pt>
    <dgm:pt modelId="{25482BDD-4940-6840-AA96-3D08906422C7}">
      <dgm:prSet phldrT="[Text]"/>
      <dgm:spPr/>
      <dgm:t>
        <a:bodyPr/>
        <a:lstStyle/>
        <a:p>
          <a:r>
            <a:rPr lang="en-US" dirty="0" smtClean="0"/>
            <a:t>Zone C</a:t>
          </a:r>
          <a:endParaRPr lang="en-US" dirty="0"/>
        </a:p>
      </dgm:t>
    </dgm:pt>
    <dgm:pt modelId="{06059039-F800-0842-AAF9-06E2C406AF94}" type="parTrans" cxnId="{AD3D9909-8C47-C64C-B1FF-64A3B88C38CA}">
      <dgm:prSet/>
      <dgm:spPr/>
      <dgm:t>
        <a:bodyPr/>
        <a:lstStyle/>
        <a:p>
          <a:endParaRPr lang="en-US"/>
        </a:p>
      </dgm:t>
    </dgm:pt>
    <dgm:pt modelId="{70286F6B-E0EA-4C47-ABF9-33271CE395EC}" type="sibTrans" cxnId="{AD3D9909-8C47-C64C-B1FF-64A3B88C38CA}">
      <dgm:prSet/>
      <dgm:spPr/>
      <dgm:t>
        <a:bodyPr/>
        <a:lstStyle/>
        <a:p>
          <a:endParaRPr lang="en-US"/>
        </a:p>
      </dgm:t>
    </dgm:pt>
    <dgm:pt modelId="{B78AFFEB-C685-BE4F-8EBF-3844830F2994}" type="pres">
      <dgm:prSet presAssocID="{394E21BA-DBA6-CA4C-A79E-C1F59D7C8819}" presName="Name0" presStyleCnt="0">
        <dgm:presLayoutVars>
          <dgm:chMax val="1"/>
          <dgm:dir/>
          <dgm:animLvl val="ctr"/>
          <dgm:resizeHandles val="exact"/>
        </dgm:presLayoutVars>
      </dgm:prSet>
      <dgm:spPr/>
      <dgm:t>
        <a:bodyPr/>
        <a:lstStyle/>
        <a:p>
          <a:endParaRPr lang="en-US"/>
        </a:p>
      </dgm:t>
    </dgm:pt>
    <dgm:pt modelId="{A5ACFFB6-045A-254E-9293-ABE9BDEDC3F8}" type="pres">
      <dgm:prSet presAssocID="{C4F9C396-BBF3-6E47-ADD5-3025A506F020}" presName="centerShape" presStyleLbl="node0" presStyleIdx="0" presStyleCnt="1"/>
      <dgm:spPr/>
      <dgm:t>
        <a:bodyPr/>
        <a:lstStyle/>
        <a:p>
          <a:endParaRPr lang="en-US"/>
        </a:p>
      </dgm:t>
    </dgm:pt>
    <dgm:pt modelId="{986152C4-CDCA-2E49-9434-3AAD3D89D096}" type="pres">
      <dgm:prSet presAssocID="{105335FA-7B7F-0745-89E5-1FD14EB79427}" presName="node" presStyleLbl="node1" presStyleIdx="0" presStyleCnt="6">
        <dgm:presLayoutVars>
          <dgm:bulletEnabled val="1"/>
        </dgm:presLayoutVars>
      </dgm:prSet>
      <dgm:spPr/>
      <dgm:t>
        <a:bodyPr/>
        <a:lstStyle/>
        <a:p>
          <a:endParaRPr lang="en-US"/>
        </a:p>
      </dgm:t>
    </dgm:pt>
    <dgm:pt modelId="{D83CC12D-C5A8-BA42-ADCF-0134424E922D}" type="pres">
      <dgm:prSet presAssocID="{105335FA-7B7F-0745-89E5-1FD14EB79427}" presName="dummy" presStyleCnt="0"/>
      <dgm:spPr/>
    </dgm:pt>
    <dgm:pt modelId="{1F88A99C-B2F0-674D-B2D4-1341DACE7043}" type="pres">
      <dgm:prSet presAssocID="{B679426F-9921-664B-A6D3-2A01BCA6E63D}" presName="sibTrans" presStyleLbl="sibTrans2D1" presStyleIdx="0" presStyleCnt="6"/>
      <dgm:spPr/>
      <dgm:t>
        <a:bodyPr/>
        <a:lstStyle/>
        <a:p>
          <a:endParaRPr lang="en-US"/>
        </a:p>
      </dgm:t>
    </dgm:pt>
    <dgm:pt modelId="{B0D6355E-CF1C-3A47-8390-E049B46BCE7E}" type="pres">
      <dgm:prSet presAssocID="{36E2F66D-F9D2-4149-A788-0319E669C559}" presName="node" presStyleLbl="node1" presStyleIdx="1" presStyleCnt="6">
        <dgm:presLayoutVars>
          <dgm:bulletEnabled val="1"/>
        </dgm:presLayoutVars>
      </dgm:prSet>
      <dgm:spPr/>
      <dgm:t>
        <a:bodyPr/>
        <a:lstStyle/>
        <a:p>
          <a:endParaRPr lang="en-US"/>
        </a:p>
      </dgm:t>
    </dgm:pt>
    <dgm:pt modelId="{B6D4E511-BA0B-1A41-A866-481C7ED1A327}" type="pres">
      <dgm:prSet presAssocID="{36E2F66D-F9D2-4149-A788-0319E669C559}" presName="dummy" presStyleCnt="0"/>
      <dgm:spPr/>
    </dgm:pt>
    <dgm:pt modelId="{7C0919F8-5D6B-9A45-B025-75792E8BAF09}" type="pres">
      <dgm:prSet presAssocID="{34D19D13-E909-FD43-A875-62256C2A4891}" presName="sibTrans" presStyleLbl="sibTrans2D1" presStyleIdx="1" presStyleCnt="6"/>
      <dgm:spPr/>
      <dgm:t>
        <a:bodyPr/>
        <a:lstStyle/>
        <a:p>
          <a:endParaRPr lang="en-US"/>
        </a:p>
      </dgm:t>
    </dgm:pt>
    <dgm:pt modelId="{5E5E8437-F63A-0649-8B45-7D1580FCCCA8}" type="pres">
      <dgm:prSet presAssocID="{4670B262-E91A-D949-8D37-3B667D6BC4A2}" presName="node" presStyleLbl="node1" presStyleIdx="2" presStyleCnt="6">
        <dgm:presLayoutVars>
          <dgm:bulletEnabled val="1"/>
        </dgm:presLayoutVars>
      </dgm:prSet>
      <dgm:spPr/>
      <dgm:t>
        <a:bodyPr/>
        <a:lstStyle/>
        <a:p>
          <a:endParaRPr lang="en-US"/>
        </a:p>
      </dgm:t>
    </dgm:pt>
    <dgm:pt modelId="{CC451EE4-064A-1242-89DB-73D77DBA7382}" type="pres">
      <dgm:prSet presAssocID="{4670B262-E91A-D949-8D37-3B667D6BC4A2}" presName="dummy" presStyleCnt="0"/>
      <dgm:spPr/>
    </dgm:pt>
    <dgm:pt modelId="{457E0FF5-2E66-C449-99AF-94F7BA4494B7}" type="pres">
      <dgm:prSet presAssocID="{1A274E24-5D49-E445-BB16-9D84037C3C99}" presName="sibTrans" presStyleLbl="sibTrans2D1" presStyleIdx="2" presStyleCnt="6"/>
      <dgm:spPr/>
      <dgm:t>
        <a:bodyPr/>
        <a:lstStyle/>
        <a:p>
          <a:endParaRPr lang="en-US"/>
        </a:p>
      </dgm:t>
    </dgm:pt>
    <dgm:pt modelId="{B42FD0AE-29B4-3346-93CE-0BA6ED03CDCA}" type="pres">
      <dgm:prSet presAssocID="{E8CF9343-EF2E-9248-8CE2-C083EAE644B4}" presName="node" presStyleLbl="node1" presStyleIdx="3" presStyleCnt="6">
        <dgm:presLayoutVars>
          <dgm:bulletEnabled val="1"/>
        </dgm:presLayoutVars>
      </dgm:prSet>
      <dgm:spPr/>
      <dgm:t>
        <a:bodyPr/>
        <a:lstStyle/>
        <a:p>
          <a:endParaRPr lang="en-US"/>
        </a:p>
      </dgm:t>
    </dgm:pt>
    <dgm:pt modelId="{4EDEEBF0-5338-0548-BAE3-6A90BBFDFE24}" type="pres">
      <dgm:prSet presAssocID="{E8CF9343-EF2E-9248-8CE2-C083EAE644B4}" presName="dummy" presStyleCnt="0"/>
      <dgm:spPr/>
    </dgm:pt>
    <dgm:pt modelId="{D00A9CFE-8AA7-C949-AF5A-5A0EBEF368A6}" type="pres">
      <dgm:prSet presAssocID="{835ED193-84A7-A843-B666-F18FEB69250D}" presName="sibTrans" presStyleLbl="sibTrans2D1" presStyleIdx="3" presStyleCnt="6"/>
      <dgm:spPr/>
      <dgm:t>
        <a:bodyPr/>
        <a:lstStyle/>
        <a:p>
          <a:endParaRPr lang="en-US"/>
        </a:p>
      </dgm:t>
    </dgm:pt>
    <dgm:pt modelId="{B9F151CB-0B73-B547-B7B5-B8E8A26E3B34}" type="pres">
      <dgm:prSet presAssocID="{7835A3AE-8BDA-DD4B-B3C5-FF573E7094D8}" presName="node" presStyleLbl="node1" presStyleIdx="4" presStyleCnt="6">
        <dgm:presLayoutVars>
          <dgm:bulletEnabled val="1"/>
        </dgm:presLayoutVars>
      </dgm:prSet>
      <dgm:spPr/>
      <dgm:t>
        <a:bodyPr/>
        <a:lstStyle/>
        <a:p>
          <a:endParaRPr lang="en-US"/>
        </a:p>
      </dgm:t>
    </dgm:pt>
    <dgm:pt modelId="{C8C9B1D3-4AB8-D44C-88E6-F66AB567F57F}" type="pres">
      <dgm:prSet presAssocID="{7835A3AE-8BDA-DD4B-B3C5-FF573E7094D8}" presName="dummy" presStyleCnt="0"/>
      <dgm:spPr/>
    </dgm:pt>
    <dgm:pt modelId="{22F18142-4A91-4742-8601-0280864BA808}" type="pres">
      <dgm:prSet presAssocID="{F7BA0B0F-DADF-7F47-A7C5-5CD54AACB860}" presName="sibTrans" presStyleLbl="sibTrans2D1" presStyleIdx="4" presStyleCnt="6"/>
      <dgm:spPr/>
      <dgm:t>
        <a:bodyPr/>
        <a:lstStyle/>
        <a:p>
          <a:endParaRPr lang="en-US"/>
        </a:p>
      </dgm:t>
    </dgm:pt>
    <dgm:pt modelId="{F959D4EF-7FF9-CB40-B02E-38E3BF64FE40}" type="pres">
      <dgm:prSet presAssocID="{5CCF7D3B-0BEF-574D-AB2A-6D353A3948E6}" presName="node" presStyleLbl="node1" presStyleIdx="5" presStyleCnt="6">
        <dgm:presLayoutVars>
          <dgm:bulletEnabled val="1"/>
        </dgm:presLayoutVars>
      </dgm:prSet>
      <dgm:spPr/>
      <dgm:t>
        <a:bodyPr/>
        <a:lstStyle/>
        <a:p>
          <a:endParaRPr lang="en-US"/>
        </a:p>
      </dgm:t>
    </dgm:pt>
    <dgm:pt modelId="{B0AA0D8A-4484-B14A-A9A6-BF35B516C9E2}" type="pres">
      <dgm:prSet presAssocID="{5CCF7D3B-0BEF-574D-AB2A-6D353A3948E6}" presName="dummy" presStyleCnt="0"/>
      <dgm:spPr/>
    </dgm:pt>
    <dgm:pt modelId="{B2E5EF13-94B7-8E4B-8270-5D25DAA8720E}" type="pres">
      <dgm:prSet presAssocID="{5FE9371B-C0D9-C941-802D-ECDF7AFE6765}" presName="sibTrans" presStyleLbl="sibTrans2D1" presStyleIdx="5" presStyleCnt="6"/>
      <dgm:spPr/>
      <dgm:t>
        <a:bodyPr/>
        <a:lstStyle/>
        <a:p>
          <a:endParaRPr lang="en-US"/>
        </a:p>
      </dgm:t>
    </dgm:pt>
  </dgm:ptLst>
  <dgm:cxnLst>
    <dgm:cxn modelId="{68AD8E9B-FF99-5D49-A710-E9AFB3954F8A}" srcId="{C4F9C396-BBF3-6E47-ADD5-3025A506F020}" destId="{5CCF7D3B-0BEF-574D-AB2A-6D353A3948E6}" srcOrd="5" destOrd="0" parTransId="{0D5832D1-BB3E-FB49-9873-B854CA6371F0}" sibTransId="{5FE9371B-C0D9-C941-802D-ECDF7AFE6765}"/>
    <dgm:cxn modelId="{17E59705-ED52-4845-99EF-1A1AD4438A8F}" type="presOf" srcId="{5CCF7D3B-0BEF-574D-AB2A-6D353A3948E6}" destId="{F959D4EF-7FF9-CB40-B02E-38E3BF64FE40}" srcOrd="0" destOrd="0" presId="urn:microsoft.com/office/officeart/2005/8/layout/radial6"/>
    <dgm:cxn modelId="{78C36DEA-DB12-4C4F-9E36-DDC76C7667DB}" srcId="{C4F9C396-BBF3-6E47-ADD5-3025A506F020}" destId="{7835A3AE-8BDA-DD4B-B3C5-FF573E7094D8}" srcOrd="4" destOrd="0" parTransId="{A01270E9-0600-AC4B-915B-3DD3714C1D98}" sibTransId="{F7BA0B0F-DADF-7F47-A7C5-5CD54AACB860}"/>
    <dgm:cxn modelId="{0F753733-6B3C-AE40-B10A-B5246AB91A03}" srcId="{105335FA-7B7F-0745-89E5-1FD14EB79427}" destId="{B6CB871C-7F02-2545-B053-25D304D15704}" srcOrd="1" destOrd="0" parTransId="{5F1E2558-F10F-1444-B78A-588D9F14E0E0}" sibTransId="{F2E8B2B6-2EB2-1643-945F-A0533C90BD6B}"/>
    <dgm:cxn modelId="{9A14A80E-A520-F84B-B70A-DE8CAF99DCFD}" type="presOf" srcId="{7835A3AE-8BDA-DD4B-B3C5-FF573E7094D8}" destId="{B9F151CB-0B73-B547-B7B5-B8E8A26E3B34}" srcOrd="0" destOrd="0" presId="urn:microsoft.com/office/officeart/2005/8/layout/radial6"/>
    <dgm:cxn modelId="{EF4CA290-F9C0-BC4F-9C34-527D602BC9CD}" srcId="{E8CF9343-EF2E-9248-8CE2-C083EAE644B4}" destId="{54C23756-EE4A-BF4F-8FDA-6096A464107D}" srcOrd="1" destOrd="0" parTransId="{55B3E1A0-D3F7-5A4B-9A92-B819E0D550D9}" sibTransId="{59EB680F-A660-EB4A-B1C7-B47B9AB3E15D}"/>
    <dgm:cxn modelId="{825F0F45-58FF-AE40-BF55-A07325EBDC88}" srcId="{C4F9C396-BBF3-6E47-ADD5-3025A506F020}" destId="{4670B262-E91A-D949-8D37-3B667D6BC4A2}" srcOrd="2" destOrd="0" parTransId="{AE35D3AA-89F0-1849-B851-584FF6B7ECE4}" sibTransId="{1A274E24-5D49-E445-BB16-9D84037C3C99}"/>
    <dgm:cxn modelId="{12A98ECC-309D-A740-B34E-0CFC1801E980}" type="presOf" srcId="{36E2F66D-F9D2-4149-A788-0319E669C559}" destId="{B0D6355E-CF1C-3A47-8390-E049B46BCE7E}" srcOrd="0" destOrd="0" presId="urn:microsoft.com/office/officeart/2005/8/layout/radial6"/>
    <dgm:cxn modelId="{F08F0A0A-A7BB-0A40-82A8-8D15E9F477D0}" type="presOf" srcId="{C4F9C396-BBF3-6E47-ADD5-3025A506F020}" destId="{A5ACFFB6-045A-254E-9293-ABE9BDEDC3F8}" srcOrd="0" destOrd="0" presId="urn:microsoft.com/office/officeart/2005/8/layout/radial6"/>
    <dgm:cxn modelId="{C600FEE1-DF86-244D-9A0D-E762C37E8CAD}" type="presOf" srcId="{25482BDD-4940-6840-AA96-3D08906422C7}" destId="{F959D4EF-7FF9-CB40-B02E-38E3BF64FE40}" srcOrd="0" destOrd="2" presId="urn:microsoft.com/office/officeart/2005/8/layout/radial6"/>
    <dgm:cxn modelId="{F45137D1-0F75-7B46-BC3E-1F1059C1D499}" srcId="{E8CF9343-EF2E-9248-8CE2-C083EAE644B4}" destId="{58BA28A3-7758-B347-9E16-1DAC271A20AC}" srcOrd="0" destOrd="0" parTransId="{3C41AC1E-6228-8544-BB0A-4027BF92FCE4}" sibTransId="{C30E11C1-7EBD-004A-A962-0AD48850977D}"/>
    <dgm:cxn modelId="{2B129379-69C7-1049-9155-5F5E53B9F2A1}" srcId="{4670B262-E91A-D949-8D37-3B667D6BC4A2}" destId="{7EF9B3E0-FE61-BA43-BB9D-FC40A413AC2D}" srcOrd="1" destOrd="0" parTransId="{75153BFA-DF40-8442-9828-34B90B7841FE}" sibTransId="{8C7DCBA8-940F-5D42-92F8-4AC12AE376A0}"/>
    <dgm:cxn modelId="{A3878029-F988-4241-8DBD-5A7FC44FE4CA}" srcId="{36E2F66D-F9D2-4149-A788-0319E669C559}" destId="{3907DC47-F415-6A45-BFEA-F02734C70427}" srcOrd="1" destOrd="0" parTransId="{C36A2419-BCF1-664E-A3BE-BC93C11AEB47}" sibTransId="{E17A478F-5565-C14F-B840-E3A5362D70F1}"/>
    <dgm:cxn modelId="{0DA2FF0B-9714-4741-98ED-AB994CEA3003}" type="presOf" srcId="{4670B262-E91A-D949-8D37-3B667D6BC4A2}" destId="{5E5E8437-F63A-0649-8B45-7D1580FCCCA8}" srcOrd="0" destOrd="0" presId="urn:microsoft.com/office/officeart/2005/8/layout/radial6"/>
    <dgm:cxn modelId="{FA9AB03B-59A7-114D-9BA1-96B82DEC5909}" type="presOf" srcId="{E8CF9343-EF2E-9248-8CE2-C083EAE644B4}" destId="{B42FD0AE-29B4-3346-93CE-0BA6ED03CDCA}" srcOrd="0" destOrd="0" presId="urn:microsoft.com/office/officeart/2005/8/layout/radial6"/>
    <dgm:cxn modelId="{00C44F03-3D21-854F-9534-6BDD91BB95BE}" srcId="{394E21BA-DBA6-CA4C-A79E-C1F59D7C8819}" destId="{C4F9C396-BBF3-6E47-ADD5-3025A506F020}" srcOrd="0" destOrd="0" parTransId="{50530455-1E7C-1D4C-9261-CE383907F5DC}" sibTransId="{9DA6FED6-A2D8-064E-8522-00FEA26DE866}"/>
    <dgm:cxn modelId="{6DDD9329-03FE-3A48-9E42-03A9D0B77F8E}" type="presOf" srcId="{2127921A-0190-F34D-AC88-9BF98099A661}" destId="{B9F151CB-0B73-B547-B7B5-B8E8A26E3B34}" srcOrd="0" destOrd="2" presId="urn:microsoft.com/office/officeart/2005/8/layout/radial6"/>
    <dgm:cxn modelId="{8B538333-35BC-0340-A5B3-C9EACC3BF727}" type="presOf" srcId="{BFB99F39-F99B-F840-989B-849CB413D519}" destId="{986152C4-CDCA-2E49-9434-3AAD3D89D096}" srcOrd="0" destOrd="1" presId="urn:microsoft.com/office/officeart/2005/8/layout/radial6"/>
    <dgm:cxn modelId="{B16E95B3-CE6D-5848-A6CF-8F006C29CD1D}" srcId="{7835A3AE-8BDA-DD4B-B3C5-FF573E7094D8}" destId="{8D52BA82-3B37-4C45-B1F4-727AB74DD850}" srcOrd="0" destOrd="0" parTransId="{1A815997-EFC1-9F4C-86F3-1D699EE2C532}" sibTransId="{BF6E760C-EF33-2648-87E9-0EAD7B4B8CD2}"/>
    <dgm:cxn modelId="{431BD14D-A04E-224E-A4FE-E60E09058594}" type="presOf" srcId="{835ED193-84A7-A843-B666-F18FEB69250D}" destId="{D00A9CFE-8AA7-C949-AF5A-5A0EBEF368A6}" srcOrd="0" destOrd="0" presId="urn:microsoft.com/office/officeart/2005/8/layout/radial6"/>
    <dgm:cxn modelId="{597A725B-F439-584F-A821-80B605FF0D6D}" type="presOf" srcId="{F7BA0B0F-DADF-7F47-A7C5-5CD54AACB860}" destId="{22F18142-4A91-4742-8601-0280864BA808}" srcOrd="0" destOrd="0" presId="urn:microsoft.com/office/officeart/2005/8/layout/radial6"/>
    <dgm:cxn modelId="{C8E896AD-A493-794C-B773-432E6C61C4E0}" type="presOf" srcId="{5FE9371B-C0D9-C941-802D-ECDF7AFE6765}" destId="{B2E5EF13-94B7-8E4B-8270-5D25DAA8720E}" srcOrd="0" destOrd="0" presId="urn:microsoft.com/office/officeart/2005/8/layout/radial6"/>
    <dgm:cxn modelId="{CBDDD281-175E-484B-8AFC-2E9D4843A492}" type="presOf" srcId="{B6CB871C-7F02-2545-B053-25D304D15704}" destId="{986152C4-CDCA-2E49-9434-3AAD3D89D096}" srcOrd="0" destOrd="2" presId="urn:microsoft.com/office/officeart/2005/8/layout/radial6"/>
    <dgm:cxn modelId="{1FA5CF8E-BFEF-AA45-A405-8067FDF9DE57}" type="presOf" srcId="{394E21BA-DBA6-CA4C-A79E-C1F59D7C8819}" destId="{B78AFFEB-C685-BE4F-8EBF-3844830F2994}" srcOrd="0" destOrd="0" presId="urn:microsoft.com/office/officeart/2005/8/layout/radial6"/>
    <dgm:cxn modelId="{9A366739-280D-544F-BE5C-73E2B5753DB4}" srcId="{4670B262-E91A-D949-8D37-3B667D6BC4A2}" destId="{E6D7C9A7-1752-404B-B51E-3DB60C9BBD85}" srcOrd="0" destOrd="0" parTransId="{6B2D06C4-9780-0B49-91E9-6E0C03EA9DF9}" sibTransId="{3B276EB7-5D5A-B04D-AE5E-8D5F28A31E04}"/>
    <dgm:cxn modelId="{E930CE40-B4EF-8B40-9A37-BF75BCF08E3C}" type="presOf" srcId="{FA2DA338-03B8-BB4F-963E-2152351F863B}" destId="{F959D4EF-7FF9-CB40-B02E-38E3BF64FE40}" srcOrd="0" destOrd="1" presId="urn:microsoft.com/office/officeart/2005/8/layout/radial6"/>
    <dgm:cxn modelId="{6E884AEE-18E9-194C-ADF0-5A43ABF4ADE0}" srcId="{5CCF7D3B-0BEF-574D-AB2A-6D353A3948E6}" destId="{FA2DA338-03B8-BB4F-963E-2152351F863B}" srcOrd="0" destOrd="0" parTransId="{80C36AD7-1713-2147-AFFF-6BA3648F5815}" sibTransId="{98030B3B-5074-7D40-812E-A4AB662343DB}"/>
    <dgm:cxn modelId="{B3D40354-80E6-504B-9D0F-1826F948A65C}" type="presOf" srcId="{B679426F-9921-664B-A6D3-2A01BCA6E63D}" destId="{1F88A99C-B2F0-674D-B2D4-1341DACE7043}" srcOrd="0" destOrd="0" presId="urn:microsoft.com/office/officeart/2005/8/layout/radial6"/>
    <dgm:cxn modelId="{21A03E65-8D9E-F34D-AC82-6FBFE80E9E65}" type="presOf" srcId="{1A274E24-5D49-E445-BB16-9D84037C3C99}" destId="{457E0FF5-2E66-C449-99AF-94F7BA4494B7}" srcOrd="0" destOrd="0" presId="urn:microsoft.com/office/officeart/2005/8/layout/radial6"/>
    <dgm:cxn modelId="{27F7EC62-BAC0-7844-A9FF-C174B9962D6A}" srcId="{C4F9C396-BBF3-6E47-ADD5-3025A506F020}" destId="{E8CF9343-EF2E-9248-8CE2-C083EAE644B4}" srcOrd="3" destOrd="0" parTransId="{C8D78FC6-A532-3847-9AD5-F87A22E36818}" sibTransId="{835ED193-84A7-A843-B666-F18FEB69250D}"/>
    <dgm:cxn modelId="{6E493724-6D95-5C44-98F7-B59213ED5DCD}" type="presOf" srcId="{E6D7C9A7-1752-404B-B51E-3DB60C9BBD85}" destId="{5E5E8437-F63A-0649-8B45-7D1580FCCCA8}" srcOrd="0" destOrd="1" presId="urn:microsoft.com/office/officeart/2005/8/layout/radial6"/>
    <dgm:cxn modelId="{1133F1F4-DF99-5441-99FE-F758CF6178D6}" srcId="{36E2F66D-F9D2-4149-A788-0319E669C559}" destId="{A635CBD6-C93F-E54B-8E70-6CE20CB9462C}" srcOrd="0" destOrd="0" parTransId="{05807F19-E527-1849-994E-BE71941F8383}" sibTransId="{EC93EE35-79AD-484B-9BB1-43E8738E3ACF}"/>
    <dgm:cxn modelId="{491D43F2-3B25-7C4E-B0AD-4A296C273E2D}" type="presOf" srcId="{105335FA-7B7F-0745-89E5-1FD14EB79427}" destId="{986152C4-CDCA-2E49-9434-3AAD3D89D096}" srcOrd="0" destOrd="0" presId="urn:microsoft.com/office/officeart/2005/8/layout/radial6"/>
    <dgm:cxn modelId="{5E3F107D-3A4F-A34F-85FB-59B892830788}" srcId="{C4F9C396-BBF3-6E47-ADD5-3025A506F020}" destId="{105335FA-7B7F-0745-89E5-1FD14EB79427}" srcOrd="0" destOrd="0" parTransId="{81818D78-704B-7941-AE1B-AA8BAF4841AA}" sibTransId="{B679426F-9921-664B-A6D3-2A01BCA6E63D}"/>
    <dgm:cxn modelId="{ACA5A2EF-7CC2-2844-992A-CC40BD2DD0DC}" srcId="{7835A3AE-8BDA-DD4B-B3C5-FF573E7094D8}" destId="{2127921A-0190-F34D-AC88-9BF98099A661}" srcOrd="1" destOrd="0" parTransId="{E467E742-4F91-BD45-8F8F-08C56CE6625A}" sibTransId="{3228F69C-944C-DB4A-BF22-BCF218FD78E1}"/>
    <dgm:cxn modelId="{EB7EF18F-C6A7-3349-882C-F8943A262055}" srcId="{105335FA-7B7F-0745-89E5-1FD14EB79427}" destId="{BFB99F39-F99B-F840-989B-849CB413D519}" srcOrd="0" destOrd="0" parTransId="{EF94901A-5C9F-8C42-BCC7-AB739335A0DD}" sibTransId="{A78EC4E8-615C-4244-943E-FFA20C193D9A}"/>
    <dgm:cxn modelId="{C43CA232-089C-3C48-8D04-E4E6CB8D39FE}" type="presOf" srcId="{58BA28A3-7758-B347-9E16-1DAC271A20AC}" destId="{B42FD0AE-29B4-3346-93CE-0BA6ED03CDCA}" srcOrd="0" destOrd="1" presId="urn:microsoft.com/office/officeart/2005/8/layout/radial6"/>
    <dgm:cxn modelId="{D2EE5243-7E16-7D48-85F4-4846B25D8E23}" srcId="{C4F9C396-BBF3-6E47-ADD5-3025A506F020}" destId="{36E2F66D-F9D2-4149-A788-0319E669C559}" srcOrd="1" destOrd="0" parTransId="{15653859-5F62-9848-BCB2-AC9D93F1A97C}" sibTransId="{34D19D13-E909-FD43-A875-62256C2A4891}"/>
    <dgm:cxn modelId="{677B102E-DC20-CC4E-B596-CB5A6BD13F0B}" type="presOf" srcId="{7EF9B3E0-FE61-BA43-BB9D-FC40A413AC2D}" destId="{5E5E8437-F63A-0649-8B45-7D1580FCCCA8}" srcOrd="0" destOrd="2" presId="urn:microsoft.com/office/officeart/2005/8/layout/radial6"/>
    <dgm:cxn modelId="{1F29F3C0-D4F4-4045-9811-EA3D96FCBC4F}" type="presOf" srcId="{3907DC47-F415-6A45-BFEA-F02734C70427}" destId="{B0D6355E-CF1C-3A47-8390-E049B46BCE7E}" srcOrd="0" destOrd="2" presId="urn:microsoft.com/office/officeart/2005/8/layout/radial6"/>
    <dgm:cxn modelId="{0EE9F7CE-FDCD-AF46-BC9C-A61106506CF4}" type="presOf" srcId="{34D19D13-E909-FD43-A875-62256C2A4891}" destId="{7C0919F8-5D6B-9A45-B025-75792E8BAF09}" srcOrd="0" destOrd="0" presId="urn:microsoft.com/office/officeart/2005/8/layout/radial6"/>
    <dgm:cxn modelId="{9F19A96E-ACFA-A64D-B18F-6FE085BF4479}" type="presOf" srcId="{8D52BA82-3B37-4C45-B1F4-727AB74DD850}" destId="{B9F151CB-0B73-B547-B7B5-B8E8A26E3B34}" srcOrd="0" destOrd="1" presId="urn:microsoft.com/office/officeart/2005/8/layout/radial6"/>
    <dgm:cxn modelId="{564B96EF-9EBA-3E43-A0DC-28F02B0015DD}" type="presOf" srcId="{A635CBD6-C93F-E54B-8E70-6CE20CB9462C}" destId="{B0D6355E-CF1C-3A47-8390-E049B46BCE7E}" srcOrd="0" destOrd="1" presId="urn:microsoft.com/office/officeart/2005/8/layout/radial6"/>
    <dgm:cxn modelId="{AD3D9909-8C47-C64C-B1FF-64A3B88C38CA}" srcId="{5CCF7D3B-0BEF-574D-AB2A-6D353A3948E6}" destId="{25482BDD-4940-6840-AA96-3D08906422C7}" srcOrd="1" destOrd="0" parTransId="{06059039-F800-0842-AAF9-06E2C406AF94}" sibTransId="{70286F6B-E0EA-4C47-ABF9-33271CE395EC}"/>
    <dgm:cxn modelId="{6985A73F-91B7-5F45-9F3B-C9CFB7A029EC}" type="presOf" srcId="{54C23756-EE4A-BF4F-8FDA-6096A464107D}" destId="{B42FD0AE-29B4-3346-93CE-0BA6ED03CDCA}" srcOrd="0" destOrd="2" presId="urn:microsoft.com/office/officeart/2005/8/layout/radial6"/>
    <dgm:cxn modelId="{A6C30E24-02C9-7C47-9163-96140EA578EC}" type="presParOf" srcId="{B78AFFEB-C685-BE4F-8EBF-3844830F2994}" destId="{A5ACFFB6-045A-254E-9293-ABE9BDEDC3F8}" srcOrd="0" destOrd="0" presId="urn:microsoft.com/office/officeart/2005/8/layout/radial6"/>
    <dgm:cxn modelId="{BCBF4F2D-FDCA-574E-8DB5-2FF20C36A7C1}" type="presParOf" srcId="{B78AFFEB-C685-BE4F-8EBF-3844830F2994}" destId="{986152C4-CDCA-2E49-9434-3AAD3D89D096}" srcOrd="1" destOrd="0" presId="urn:microsoft.com/office/officeart/2005/8/layout/radial6"/>
    <dgm:cxn modelId="{35718E0E-2C68-294E-B11F-1BB99891135B}" type="presParOf" srcId="{B78AFFEB-C685-BE4F-8EBF-3844830F2994}" destId="{D83CC12D-C5A8-BA42-ADCF-0134424E922D}" srcOrd="2" destOrd="0" presId="urn:microsoft.com/office/officeart/2005/8/layout/radial6"/>
    <dgm:cxn modelId="{9263C63F-09E1-B44E-985E-5D0894793D6D}" type="presParOf" srcId="{B78AFFEB-C685-BE4F-8EBF-3844830F2994}" destId="{1F88A99C-B2F0-674D-B2D4-1341DACE7043}" srcOrd="3" destOrd="0" presId="urn:microsoft.com/office/officeart/2005/8/layout/radial6"/>
    <dgm:cxn modelId="{606B5C25-01A7-F44C-A2D1-CA36B7C587EC}" type="presParOf" srcId="{B78AFFEB-C685-BE4F-8EBF-3844830F2994}" destId="{B0D6355E-CF1C-3A47-8390-E049B46BCE7E}" srcOrd="4" destOrd="0" presId="urn:microsoft.com/office/officeart/2005/8/layout/radial6"/>
    <dgm:cxn modelId="{CFAA9723-12B9-3346-ABDB-A666B7F79FC1}" type="presParOf" srcId="{B78AFFEB-C685-BE4F-8EBF-3844830F2994}" destId="{B6D4E511-BA0B-1A41-A866-481C7ED1A327}" srcOrd="5" destOrd="0" presId="urn:microsoft.com/office/officeart/2005/8/layout/radial6"/>
    <dgm:cxn modelId="{319DFBB2-0CE2-BA4B-8C93-BC36CE031AAE}" type="presParOf" srcId="{B78AFFEB-C685-BE4F-8EBF-3844830F2994}" destId="{7C0919F8-5D6B-9A45-B025-75792E8BAF09}" srcOrd="6" destOrd="0" presId="urn:microsoft.com/office/officeart/2005/8/layout/radial6"/>
    <dgm:cxn modelId="{3EE60630-4F6E-2441-8AC8-3DA03D3A1388}" type="presParOf" srcId="{B78AFFEB-C685-BE4F-8EBF-3844830F2994}" destId="{5E5E8437-F63A-0649-8B45-7D1580FCCCA8}" srcOrd="7" destOrd="0" presId="urn:microsoft.com/office/officeart/2005/8/layout/radial6"/>
    <dgm:cxn modelId="{98F10FF6-88DA-B740-A148-F985F1E6DDA3}" type="presParOf" srcId="{B78AFFEB-C685-BE4F-8EBF-3844830F2994}" destId="{CC451EE4-064A-1242-89DB-73D77DBA7382}" srcOrd="8" destOrd="0" presId="urn:microsoft.com/office/officeart/2005/8/layout/radial6"/>
    <dgm:cxn modelId="{633F6E66-3F1F-554D-85EA-D8B4A737A7CC}" type="presParOf" srcId="{B78AFFEB-C685-BE4F-8EBF-3844830F2994}" destId="{457E0FF5-2E66-C449-99AF-94F7BA4494B7}" srcOrd="9" destOrd="0" presId="urn:microsoft.com/office/officeart/2005/8/layout/radial6"/>
    <dgm:cxn modelId="{08C8734E-DEAE-9F41-A695-23F3B3CCC4CF}" type="presParOf" srcId="{B78AFFEB-C685-BE4F-8EBF-3844830F2994}" destId="{B42FD0AE-29B4-3346-93CE-0BA6ED03CDCA}" srcOrd="10" destOrd="0" presId="urn:microsoft.com/office/officeart/2005/8/layout/radial6"/>
    <dgm:cxn modelId="{25435F6C-5CFE-1148-9C02-3A3DF717C28C}" type="presParOf" srcId="{B78AFFEB-C685-BE4F-8EBF-3844830F2994}" destId="{4EDEEBF0-5338-0548-BAE3-6A90BBFDFE24}" srcOrd="11" destOrd="0" presId="urn:microsoft.com/office/officeart/2005/8/layout/radial6"/>
    <dgm:cxn modelId="{F6060674-7608-AC42-8C01-5DB94362667C}" type="presParOf" srcId="{B78AFFEB-C685-BE4F-8EBF-3844830F2994}" destId="{D00A9CFE-8AA7-C949-AF5A-5A0EBEF368A6}" srcOrd="12" destOrd="0" presId="urn:microsoft.com/office/officeart/2005/8/layout/radial6"/>
    <dgm:cxn modelId="{5C98FDA3-8992-A648-B779-DC2F92DC7D37}" type="presParOf" srcId="{B78AFFEB-C685-BE4F-8EBF-3844830F2994}" destId="{B9F151CB-0B73-B547-B7B5-B8E8A26E3B34}" srcOrd="13" destOrd="0" presId="urn:microsoft.com/office/officeart/2005/8/layout/radial6"/>
    <dgm:cxn modelId="{7768077C-EF7C-5D48-B0AE-8FE3A9E570BA}" type="presParOf" srcId="{B78AFFEB-C685-BE4F-8EBF-3844830F2994}" destId="{C8C9B1D3-4AB8-D44C-88E6-F66AB567F57F}" srcOrd="14" destOrd="0" presId="urn:microsoft.com/office/officeart/2005/8/layout/radial6"/>
    <dgm:cxn modelId="{8F712030-7C1F-0241-9521-223E31B166BC}" type="presParOf" srcId="{B78AFFEB-C685-BE4F-8EBF-3844830F2994}" destId="{22F18142-4A91-4742-8601-0280864BA808}" srcOrd="15" destOrd="0" presId="urn:microsoft.com/office/officeart/2005/8/layout/radial6"/>
    <dgm:cxn modelId="{134CB5A6-31E0-F74F-A81F-B580FC770222}" type="presParOf" srcId="{B78AFFEB-C685-BE4F-8EBF-3844830F2994}" destId="{F959D4EF-7FF9-CB40-B02E-38E3BF64FE40}" srcOrd="16" destOrd="0" presId="urn:microsoft.com/office/officeart/2005/8/layout/radial6"/>
    <dgm:cxn modelId="{7C05CB23-9FB4-BB47-AFDC-F60752AC86E2}" type="presParOf" srcId="{B78AFFEB-C685-BE4F-8EBF-3844830F2994}" destId="{B0AA0D8A-4484-B14A-A9A6-BF35B516C9E2}" srcOrd="17" destOrd="0" presId="urn:microsoft.com/office/officeart/2005/8/layout/radial6"/>
    <dgm:cxn modelId="{62250CC7-5B48-2E47-982D-6D5CF3DACD34}" type="presParOf" srcId="{B78AFFEB-C685-BE4F-8EBF-3844830F2994}" destId="{B2E5EF13-94B7-8E4B-8270-5D25DAA8720E}"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94E21BA-DBA6-CA4C-A79E-C1F59D7C8819}"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C4F9C396-BBF3-6E47-ADD5-3025A506F020}">
      <dgm:prSet phldrT="[Text]"/>
      <dgm:spPr>
        <a:solidFill>
          <a:schemeClr val="accent3"/>
        </a:solidFill>
      </dgm:spPr>
      <dgm:t>
        <a:bodyPr/>
        <a:lstStyle/>
        <a:p>
          <a:r>
            <a:rPr lang="en-US" dirty="0" smtClean="0"/>
            <a:t>US Clients</a:t>
          </a:r>
          <a:endParaRPr lang="en-US" dirty="0"/>
        </a:p>
      </dgm:t>
    </dgm:pt>
    <dgm:pt modelId="{50530455-1E7C-1D4C-9261-CE383907F5DC}" type="parTrans" cxnId="{00C44F03-3D21-854F-9534-6BDD91BB95BE}">
      <dgm:prSet/>
      <dgm:spPr/>
      <dgm:t>
        <a:bodyPr/>
        <a:lstStyle/>
        <a:p>
          <a:endParaRPr lang="en-US"/>
        </a:p>
      </dgm:t>
    </dgm:pt>
    <dgm:pt modelId="{9DA6FED6-A2D8-064E-8522-00FEA26DE866}" type="sibTrans" cxnId="{00C44F03-3D21-854F-9534-6BDD91BB95BE}">
      <dgm:prSet/>
      <dgm:spPr/>
      <dgm:t>
        <a:bodyPr/>
        <a:lstStyle/>
        <a:p>
          <a:endParaRPr lang="en-US"/>
        </a:p>
      </dgm:t>
    </dgm:pt>
    <dgm:pt modelId="{105335FA-7B7F-0745-89E5-1FD14EB79427}">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81818D78-704B-7941-AE1B-AA8BAF4841AA}" type="parTrans" cxnId="{5E3F107D-3A4F-A34F-85FB-59B892830788}">
      <dgm:prSet/>
      <dgm:spPr/>
      <dgm:t>
        <a:bodyPr/>
        <a:lstStyle/>
        <a:p>
          <a:endParaRPr lang="en-US"/>
        </a:p>
      </dgm:t>
    </dgm:pt>
    <dgm:pt modelId="{B679426F-9921-664B-A6D3-2A01BCA6E63D}" type="sibTrans" cxnId="{5E3F107D-3A4F-A34F-85FB-59B892830788}">
      <dgm:prSet/>
      <dgm:spPr/>
      <dgm:t>
        <a:bodyPr/>
        <a:lstStyle/>
        <a:p>
          <a:endParaRPr lang="en-US"/>
        </a:p>
      </dgm:t>
    </dgm:pt>
    <dgm:pt modelId="{BFB99F39-F99B-F840-989B-849CB413D51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EF94901A-5C9F-8C42-BCC7-AB739335A0DD}" type="parTrans" cxnId="{EB7EF18F-C6A7-3349-882C-F8943A262055}">
      <dgm:prSet/>
      <dgm:spPr/>
      <dgm:t>
        <a:bodyPr/>
        <a:lstStyle/>
        <a:p>
          <a:endParaRPr lang="en-US"/>
        </a:p>
      </dgm:t>
    </dgm:pt>
    <dgm:pt modelId="{A78EC4E8-615C-4244-943E-FFA20C193D9A}" type="sibTrans" cxnId="{EB7EF18F-C6A7-3349-882C-F8943A262055}">
      <dgm:prSet/>
      <dgm:spPr/>
      <dgm:t>
        <a:bodyPr/>
        <a:lstStyle/>
        <a:p>
          <a:endParaRPr lang="en-US"/>
        </a:p>
      </dgm:t>
    </dgm:pt>
    <dgm:pt modelId="{36E2F66D-F9D2-4149-A788-0319E669C559}">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15653859-5F62-9848-BCB2-AC9D93F1A97C}" type="parTrans" cxnId="{D2EE5243-7E16-7D48-85F4-4846B25D8E23}">
      <dgm:prSet/>
      <dgm:spPr/>
      <dgm:t>
        <a:bodyPr/>
        <a:lstStyle/>
        <a:p>
          <a:endParaRPr lang="en-US"/>
        </a:p>
      </dgm:t>
    </dgm:pt>
    <dgm:pt modelId="{34D19D13-E909-FD43-A875-62256C2A4891}" type="sibTrans" cxnId="{D2EE5243-7E16-7D48-85F4-4846B25D8E23}">
      <dgm:prSet/>
      <dgm:spPr/>
      <dgm:t>
        <a:bodyPr/>
        <a:lstStyle/>
        <a:p>
          <a:endParaRPr lang="en-US"/>
        </a:p>
      </dgm:t>
    </dgm:pt>
    <dgm:pt modelId="{A635CBD6-C93F-E54B-8E70-6CE20CB9462C}">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05807F19-E527-1849-994E-BE71941F8383}" type="parTrans" cxnId="{1133F1F4-DF99-5441-99FE-F758CF6178D6}">
      <dgm:prSet/>
      <dgm:spPr/>
      <dgm:t>
        <a:bodyPr/>
        <a:lstStyle/>
        <a:p>
          <a:endParaRPr lang="en-US"/>
        </a:p>
      </dgm:t>
    </dgm:pt>
    <dgm:pt modelId="{EC93EE35-79AD-484B-9BB1-43E8738E3ACF}" type="sibTrans" cxnId="{1133F1F4-DF99-5441-99FE-F758CF6178D6}">
      <dgm:prSet/>
      <dgm:spPr/>
      <dgm:t>
        <a:bodyPr/>
        <a:lstStyle/>
        <a:p>
          <a:endParaRPr lang="en-US"/>
        </a:p>
      </dgm:t>
    </dgm:pt>
    <dgm:pt modelId="{4670B262-E91A-D949-8D37-3B667D6BC4A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Cassandra</a:t>
          </a:r>
          <a:endParaRPr lang="en-US" dirty="0"/>
        </a:p>
      </dgm:t>
    </dgm:pt>
    <dgm:pt modelId="{AE35D3AA-89F0-1849-B851-584FF6B7ECE4}" type="parTrans" cxnId="{825F0F45-58FF-AE40-BF55-A07325EBDC88}">
      <dgm:prSet/>
      <dgm:spPr/>
      <dgm:t>
        <a:bodyPr/>
        <a:lstStyle/>
        <a:p>
          <a:endParaRPr lang="en-US"/>
        </a:p>
      </dgm:t>
    </dgm:pt>
    <dgm:pt modelId="{1A274E24-5D49-E445-BB16-9D84037C3C99}" type="sibTrans" cxnId="{825F0F45-58FF-AE40-BF55-A07325EBDC88}">
      <dgm:prSet/>
      <dgm:spPr/>
      <dgm:t>
        <a:bodyPr/>
        <a:lstStyle/>
        <a:p>
          <a:endParaRPr lang="en-US"/>
        </a:p>
      </dgm:t>
    </dgm:pt>
    <dgm:pt modelId="{E6D7C9A7-1752-404B-B51E-3DB60C9BBD8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Disks</a:t>
          </a:r>
          <a:endParaRPr lang="en-US" dirty="0"/>
        </a:p>
      </dgm:t>
    </dgm:pt>
    <dgm:pt modelId="{6B2D06C4-9780-0B49-91E9-6E0C03EA9DF9}" type="parTrans" cxnId="{9A366739-280D-544F-BE5C-73E2B5753DB4}">
      <dgm:prSet/>
      <dgm:spPr/>
      <dgm:t>
        <a:bodyPr/>
        <a:lstStyle/>
        <a:p>
          <a:endParaRPr lang="en-US"/>
        </a:p>
      </dgm:t>
    </dgm:pt>
    <dgm:pt modelId="{3B276EB7-5D5A-B04D-AE5E-8D5F28A31E04}" type="sibTrans" cxnId="{9A366739-280D-544F-BE5C-73E2B5753DB4}">
      <dgm:prSet/>
      <dgm:spPr/>
      <dgm:t>
        <a:bodyPr/>
        <a:lstStyle/>
        <a:p>
          <a:endParaRPr lang="en-US"/>
        </a:p>
      </dgm:t>
    </dgm:pt>
    <dgm:pt modelId="{E8CF9343-EF2E-9248-8CE2-C083EAE644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C8D78FC6-A532-3847-9AD5-F87A22E36818}" type="parTrans" cxnId="{27F7EC62-BAC0-7844-A9FF-C174B9962D6A}">
      <dgm:prSet/>
      <dgm:spPr/>
      <dgm:t>
        <a:bodyPr/>
        <a:lstStyle/>
        <a:p>
          <a:endParaRPr lang="en-US"/>
        </a:p>
      </dgm:t>
    </dgm:pt>
    <dgm:pt modelId="{835ED193-84A7-A843-B666-F18FEB69250D}" type="sibTrans" cxnId="{27F7EC62-BAC0-7844-A9FF-C174B9962D6A}">
      <dgm:prSet/>
      <dgm:spPr/>
      <dgm:t>
        <a:bodyPr/>
        <a:lstStyle/>
        <a:p>
          <a:endParaRPr lang="en-US"/>
        </a:p>
      </dgm:t>
    </dgm:pt>
    <dgm:pt modelId="{58BA28A3-7758-B347-9E16-1DAC271A20AC}">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3C41AC1E-6228-8544-BB0A-4027BF92FCE4}" type="parTrans" cxnId="{F45137D1-0F75-7B46-BC3E-1F1059C1D499}">
      <dgm:prSet/>
      <dgm:spPr/>
      <dgm:t>
        <a:bodyPr/>
        <a:lstStyle/>
        <a:p>
          <a:endParaRPr lang="en-US"/>
        </a:p>
      </dgm:t>
    </dgm:pt>
    <dgm:pt modelId="{C30E11C1-7EBD-004A-A962-0AD48850977D}" type="sibTrans" cxnId="{F45137D1-0F75-7B46-BC3E-1F1059C1D499}">
      <dgm:prSet/>
      <dgm:spPr/>
      <dgm:t>
        <a:bodyPr/>
        <a:lstStyle/>
        <a:p>
          <a:endParaRPr lang="en-US"/>
        </a:p>
      </dgm:t>
    </dgm:pt>
    <dgm:pt modelId="{7835A3AE-8BDA-DD4B-B3C5-FF573E7094D8}">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A01270E9-0600-AC4B-915B-3DD3714C1D98}" type="parTrans" cxnId="{78C36DEA-DB12-4C4F-9E36-DDC76C7667DB}">
      <dgm:prSet/>
      <dgm:spPr/>
      <dgm:t>
        <a:bodyPr/>
        <a:lstStyle/>
        <a:p>
          <a:endParaRPr lang="en-US"/>
        </a:p>
      </dgm:t>
    </dgm:pt>
    <dgm:pt modelId="{F7BA0B0F-DADF-7F47-A7C5-5CD54AACB860}" type="sibTrans" cxnId="{78C36DEA-DB12-4C4F-9E36-DDC76C7667DB}">
      <dgm:prSet/>
      <dgm:spPr/>
      <dgm:t>
        <a:bodyPr/>
        <a:lstStyle/>
        <a:p>
          <a:endParaRPr lang="en-US"/>
        </a:p>
      </dgm:t>
    </dgm:pt>
    <dgm:pt modelId="{8D52BA82-3B37-4C45-B1F4-727AB74DD850}">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1A815997-EFC1-9F4C-86F3-1D699EE2C532}" type="parTrans" cxnId="{B16E95B3-CE6D-5848-A6CF-8F006C29CD1D}">
      <dgm:prSet/>
      <dgm:spPr/>
      <dgm:t>
        <a:bodyPr/>
        <a:lstStyle/>
        <a:p>
          <a:endParaRPr lang="en-US"/>
        </a:p>
      </dgm:t>
    </dgm:pt>
    <dgm:pt modelId="{BF6E760C-EF33-2648-87E9-0EAD7B4B8CD2}" type="sibTrans" cxnId="{B16E95B3-CE6D-5848-A6CF-8F006C29CD1D}">
      <dgm:prSet/>
      <dgm:spPr/>
      <dgm:t>
        <a:bodyPr/>
        <a:lstStyle/>
        <a:p>
          <a:endParaRPr lang="en-US"/>
        </a:p>
      </dgm:t>
    </dgm:pt>
    <dgm:pt modelId="{5CCF7D3B-0BEF-574D-AB2A-6D353A3948E6}">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Cassandra</a:t>
          </a:r>
          <a:endParaRPr lang="en-US" dirty="0"/>
        </a:p>
      </dgm:t>
    </dgm:pt>
    <dgm:pt modelId="{0D5832D1-BB3E-FB49-9873-B854CA6371F0}" type="parTrans" cxnId="{68AD8E9B-FF99-5D49-A710-E9AFB3954F8A}">
      <dgm:prSet/>
      <dgm:spPr/>
      <dgm:t>
        <a:bodyPr/>
        <a:lstStyle/>
        <a:p>
          <a:endParaRPr lang="en-US"/>
        </a:p>
      </dgm:t>
    </dgm:pt>
    <dgm:pt modelId="{5FE9371B-C0D9-C941-802D-ECDF7AFE6765}" type="sibTrans" cxnId="{68AD8E9B-FF99-5D49-A710-E9AFB3954F8A}">
      <dgm:prSet/>
      <dgm:spPr/>
      <dgm:t>
        <a:bodyPr/>
        <a:lstStyle/>
        <a:p>
          <a:endParaRPr lang="en-US"/>
        </a:p>
      </dgm:t>
    </dgm:pt>
    <dgm:pt modelId="{FA2DA338-03B8-BB4F-963E-2152351F863B}">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Disks</a:t>
          </a:r>
          <a:endParaRPr lang="en-US" dirty="0"/>
        </a:p>
      </dgm:t>
    </dgm:pt>
    <dgm:pt modelId="{80C36AD7-1713-2147-AFFF-6BA3648F5815}" type="parTrans" cxnId="{6E884AEE-18E9-194C-ADF0-5A43ABF4ADE0}">
      <dgm:prSet/>
      <dgm:spPr/>
      <dgm:t>
        <a:bodyPr/>
        <a:lstStyle/>
        <a:p>
          <a:endParaRPr lang="en-US"/>
        </a:p>
      </dgm:t>
    </dgm:pt>
    <dgm:pt modelId="{98030B3B-5074-7D40-812E-A4AB662343DB}" type="sibTrans" cxnId="{6E884AEE-18E9-194C-ADF0-5A43ABF4ADE0}">
      <dgm:prSet/>
      <dgm:spPr/>
      <dgm:t>
        <a:bodyPr/>
        <a:lstStyle/>
        <a:p>
          <a:endParaRPr lang="en-US"/>
        </a:p>
      </dgm:t>
    </dgm:pt>
    <dgm:pt modelId="{B6CB871C-7F02-2545-B053-25D304D1570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F1E2558-F10F-1444-B78A-588D9F14E0E0}" type="parTrans" cxnId="{0F753733-6B3C-AE40-B10A-B5246AB91A03}">
      <dgm:prSet/>
      <dgm:spPr/>
      <dgm:t>
        <a:bodyPr/>
        <a:lstStyle/>
        <a:p>
          <a:endParaRPr lang="en-US"/>
        </a:p>
      </dgm:t>
    </dgm:pt>
    <dgm:pt modelId="{F2E8B2B6-2EB2-1643-945F-A0533C90BD6B}" type="sibTrans" cxnId="{0F753733-6B3C-AE40-B10A-B5246AB91A03}">
      <dgm:prSet/>
      <dgm:spPr/>
      <dgm:t>
        <a:bodyPr/>
        <a:lstStyle/>
        <a:p>
          <a:endParaRPr lang="en-US"/>
        </a:p>
      </dgm:t>
    </dgm:pt>
    <dgm:pt modelId="{3907DC47-F415-6A45-BFEA-F02734C7042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C36A2419-BCF1-664E-A3BE-BC93C11AEB47}" type="parTrans" cxnId="{A3878029-F988-4241-8DBD-5A7FC44FE4CA}">
      <dgm:prSet/>
      <dgm:spPr/>
      <dgm:t>
        <a:bodyPr/>
        <a:lstStyle/>
        <a:p>
          <a:endParaRPr lang="en-US"/>
        </a:p>
      </dgm:t>
    </dgm:pt>
    <dgm:pt modelId="{E17A478F-5565-C14F-B840-E3A5362D70F1}" type="sibTrans" cxnId="{A3878029-F988-4241-8DBD-5A7FC44FE4CA}">
      <dgm:prSet/>
      <dgm:spPr/>
      <dgm:t>
        <a:bodyPr/>
        <a:lstStyle/>
        <a:p>
          <a:endParaRPr lang="en-US"/>
        </a:p>
      </dgm:t>
    </dgm:pt>
    <dgm:pt modelId="{7EF9B3E0-FE61-BA43-BB9D-FC40A413AC2D}">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Zone C</a:t>
          </a:r>
          <a:endParaRPr lang="en-US" dirty="0"/>
        </a:p>
      </dgm:t>
    </dgm:pt>
    <dgm:pt modelId="{75153BFA-DF40-8442-9828-34B90B7841FE}" type="parTrans" cxnId="{2B129379-69C7-1049-9155-5F5E53B9F2A1}">
      <dgm:prSet/>
      <dgm:spPr/>
      <dgm:t>
        <a:bodyPr/>
        <a:lstStyle/>
        <a:p>
          <a:endParaRPr lang="en-US"/>
        </a:p>
      </dgm:t>
    </dgm:pt>
    <dgm:pt modelId="{8C7DCBA8-940F-5D42-92F8-4AC12AE376A0}" type="sibTrans" cxnId="{2B129379-69C7-1049-9155-5F5E53B9F2A1}">
      <dgm:prSet/>
      <dgm:spPr/>
      <dgm:t>
        <a:bodyPr/>
        <a:lstStyle/>
        <a:p>
          <a:endParaRPr lang="en-US"/>
        </a:p>
      </dgm:t>
    </dgm:pt>
    <dgm:pt modelId="{54C23756-EE4A-BF4F-8FDA-6096A464107D}">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5B3E1A0-D3F7-5A4B-9A92-B819E0D550D9}" type="parTrans" cxnId="{EF4CA290-F9C0-BC4F-9C34-527D602BC9CD}">
      <dgm:prSet/>
      <dgm:spPr/>
      <dgm:t>
        <a:bodyPr/>
        <a:lstStyle/>
        <a:p>
          <a:endParaRPr lang="en-US"/>
        </a:p>
      </dgm:t>
    </dgm:pt>
    <dgm:pt modelId="{59EB680F-A660-EB4A-B1C7-B47B9AB3E15D}" type="sibTrans" cxnId="{EF4CA290-F9C0-BC4F-9C34-527D602BC9CD}">
      <dgm:prSet/>
      <dgm:spPr/>
      <dgm:t>
        <a:bodyPr/>
        <a:lstStyle/>
        <a:p>
          <a:endParaRPr lang="en-US"/>
        </a:p>
      </dgm:t>
    </dgm:pt>
    <dgm:pt modelId="{2127921A-0190-F34D-AC88-9BF98099A66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E467E742-4F91-BD45-8F8F-08C56CE6625A}" type="parTrans" cxnId="{ACA5A2EF-7CC2-2844-992A-CC40BD2DD0DC}">
      <dgm:prSet/>
      <dgm:spPr/>
      <dgm:t>
        <a:bodyPr/>
        <a:lstStyle/>
        <a:p>
          <a:endParaRPr lang="en-US"/>
        </a:p>
      </dgm:t>
    </dgm:pt>
    <dgm:pt modelId="{3228F69C-944C-DB4A-BF22-BCF218FD78E1}" type="sibTrans" cxnId="{ACA5A2EF-7CC2-2844-992A-CC40BD2DD0DC}">
      <dgm:prSet/>
      <dgm:spPr/>
      <dgm:t>
        <a:bodyPr/>
        <a:lstStyle/>
        <a:p>
          <a:endParaRPr lang="en-US"/>
        </a:p>
      </dgm:t>
    </dgm:pt>
    <dgm:pt modelId="{25482BDD-4940-6840-AA96-3D08906422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Zone C</a:t>
          </a:r>
          <a:endParaRPr lang="en-US" dirty="0"/>
        </a:p>
      </dgm:t>
    </dgm:pt>
    <dgm:pt modelId="{06059039-F800-0842-AAF9-06E2C406AF94}" type="parTrans" cxnId="{AD3D9909-8C47-C64C-B1FF-64A3B88C38CA}">
      <dgm:prSet/>
      <dgm:spPr/>
      <dgm:t>
        <a:bodyPr/>
        <a:lstStyle/>
        <a:p>
          <a:endParaRPr lang="en-US"/>
        </a:p>
      </dgm:t>
    </dgm:pt>
    <dgm:pt modelId="{70286F6B-E0EA-4C47-ABF9-33271CE395EC}" type="sibTrans" cxnId="{AD3D9909-8C47-C64C-B1FF-64A3B88C38CA}">
      <dgm:prSet/>
      <dgm:spPr/>
      <dgm:t>
        <a:bodyPr/>
        <a:lstStyle/>
        <a:p>
          <a:endParaRPr lang="en-US"/>
        </a:p>
      </dgm:t>
    </dgm:pt>
    <dgm:pt modelId="{B78AFFEB-C685-BE4F-8EBF-3844830F2994}" type="pres">
      <dgm:prSet presAssocID="{394E21BA-DBA6-CA4C-A79E-C1F59D7C8819}" presName="Name0" presStyleCnt="0">
        <dgm:presLayoutVars>
          <dgm:chMax val="1"/>
          <dgm:dir/>
          <dgm:animLvl val="ctr"/>
          <dgm:resizeHandles val="exact"/>
        </dgm:presLayoutVars>
      </dgm:prSet>
      <dgm:spPr/>
      <dgm:t>
        <a:bodyPr/>
        <a:lstStyle/>
        <a:p>
          <a:endParaRPr lang="en-US"/>
        </a:p>
      </dgm:t>
    </dgm:pt>
    <dgm:pt modelId="{A5ACFFB6-045A-254E-9293-ABE9BDEDC3F8}" type="pres">
      <dgm:prSet presAssocID="{C4F9C396-BBF3-6E47-ADD5-3025A506F020}" presName="centerShape" presStyleLbl="node0" presStyleIdx="0" presStyleCnt="1"/>
      <dgm:spPr/>
      <dgm:t>
        <a:bodyPr/>
        <a:lstStyle/>
        <a:p>
          <a:endParaRPr lang="en-US"/>
        </a:p>
      </dgm:t>
    </dgm:pt>
    <dgm:pt modelId="{986152C4-CDCA-2E49-9434-3AAD3D89D096}" type="pres">
      <dgm:prSet presAssocID="{105335FA-7B7F-0745-89E5-1FD14EB79427}" presName="node" presStyleLbl="node1" presStyleIdx="0" presStyleCnt="6">
        <dgm:presLayoutVars>
          <dgm:bulletEnabled val="1"/>
        </dgm:presLayoutVars>
      </dgm:prSet>
      <dgm:spPr/>
      <dgm:t>
        <a:bodyPr/>
        <a:lstStyle/>
        <a:p>
          <a:endParaRPr lang="en-US"/>
        </a:p>
      </dgm:t>
    </dgm:pt>
    <dgm:pt modelId="{D83CC12D-C5A8-BA42-ADCF-0134424E922D}" type="pres">
      <dgm:prSet presAssocID="{105335FA-7B7F-0745-89E5-1FD14EB79427}" presName="dummy" presStyleCnt="0"/>
      <dgm:spPr/>
    </dgm:pt>
    <dgm:pt modelId="{1F88A99C-B2F0-674D-B2D4-1341DACE7043}" type="pres">
      <dgm:prSet presAssocID="{B679426F-9921-664B-A6D3-2A01BCA6E63D}" presName="sibTrans" presStyleLbl="sibTrans2D1" presStyleIdx="0" presStyleCnt="6"/>
      <dgm:spPr/>
      <dgm:t>
        <a:bodyPr/>
        <a:lstStyle/>
        <a:p>
          <a:endParaRPr lang="en-US"/>
        </a:p>
      </dgm:t>
    </dgm:pt>
    <dgm:pt modelId="{B0D6355E-CF1C-3A47-8390-E049B46BCE7E}" type="pres">
      <dgm:prSet presAssocID="{36E2F66D-F9D2-4149-A788-0319E669C559}" presName="node" presStyleLbl="node1" presStyleIdx="1" presStyleCnt="6">
        <dgm:presLayoutVars>
          <dgm:bulletEnabled val="1"/>
        </dgm:presLayoutVars>
      </dgm:prSet>
      <dgm:spPr/>
      <dgm:t>
        <a:bodyPr/>
        <a:lstStyle/>
        <a:p>
          <a:endParaRPr lang="en-US"/>
        </a:p>
      </dgm:t>
    </dgm:pt>
    <dgm:pt modelId="{B6D4E511-BA0B-1A41-A866-481C7ED1A327}" type="pres">
      <dgm:prSet presAssocID="{36E2F66D-F9D2-4149-A788-0319E669C559}" presName="dummy" presStyleCnt="0"/>
      <dgm:spPr/>
    </dgm:pt>
    <dgm:pt modelId="{7C0919F8-5D6B-9A45-B025-75792E8BAF09}" type="pres">
      <dgm:prSet presAssocID="{34D19D13-E909-FD43-A875-62256C2A4891}" presName="sibTrans" presStyleLbl="sibTrans2D1" presStyleIdx="1" presStyleCnt="6"/>
      <dgm:spPr/>
      <dgm:t>
        <a:bodyPr/>
        <a:lstStyle/>
        <a:p>
          <a:endParaRPr lang="en-US"/>
        </a:p>
      </dgm:t>
    </dgm:pt>
    <dgm:pt modelId="{5E5E8437-F63A-0649-8B45-7D1580FCCCA8}" type="pres">
      <dgm:prSet presAssocID="{4670B262-E91A-D949-8D37-3B667D6BC4A2}" presName="node" presStyleLbl="node1" presStyleIdx="2" presStyleCnt="6">
        <dgm:presLayoutVars>
          <dgm:bulletEnabled val="1"/>
        </dgm:presLayoutVars>
      </dgm:prSet>
      <dgm:spPr/>
      <dgm:t>
        <a:bodyPr/>
        <a:lstStyle/>
        <a:p>
          <a:endParaRPr lang="en-US"/>
        </a:p>
      </dgm:t>
    </dgm:pt>
    <dgm:pt modelId="{CC451EE4-064A-1242-89DB-73D77DBA7382}" type="pres">
      <dgm:prSet presAssocID="{4670B262-E91A-D949-8D37-3B667D6BC4A2}" presName="dummy" presStyleCnt="0"/>
      <dgm:spPr/>
    </dgm:pt>
    <dgm:pt modelId="{457E0FF5-2E66-C449-99AF-94F7BA4494B7}" type="pres">
      <dgm:prSet presAssocID="{1A274E24-5D49-E445-BB16-9D84037C3C99}" presName="sibTrans" presStyleLbl="sibTrans2D1" presStyleIdx="2" presStyleCnt="6"/>
      <dgm:spPr/>
      <dgm:t>
        <a:bodyPr/>
        <a:lstStyle/>
        <a:p>
          <a:endParaRPr lang="en-US"/>
        </a:p>
      </dgm:t>
    </dgm:pt>
    <dgm:pt modelId="{B42FD0AE-29B4-3346-93CE-0BA6ED03CDCA}" type="pres">
      <dgm:prSet presAssocID="{E8CF9343-EF2E-9248-8CE2-C083EAE644B4}" presName="node" presStyleLbl="node1" presStyleIdx="3" presStyleCnt="6">
        <dgm:presLayoutVars>
          <dgm:bulletEnabled val="1"/>
        </dgm:presLayoutVars>
      </dgm:prSet>
      <dgm:spPr/>
      <dgm:t>
        <a:bodyPr/>
        <a:lstStyle/>
        <a:p>
          <a:endParaRPr lang="en-US"/>
        </a:p>
      </dgm:t>
    </dgm:pt>
    <dgm:pt modelId="{4EDEEBF0-5338-0548-BAE3-6A90BBFDFE24}" type="pres">
      <dgm:prSet presAssocID="{E8CF9343-EF2E-9248-8CE2-C083EAE644B4}" presName="dummy" presStyleCnt="0"/>
      <dgm:spPr/>
    </dgm:pt>
    <dgm:pt modelId="{D00A9CFE-8AA7-C949-AF5A-5A0EBEF368A6}" type="pres">
      <dgm:prSet presAssocID="{835ED193-84A7-A843-B666-F18FEB69250D}" presName="sibTrans" presStyleLbl="sibTrans2D1" presStyleIdx="3" presStyleCnt="6"/>
      <dgm:spPr/>
      <dgm:t>
        <a:bodyPr/>
        <a:lstStyle/>
        <a:p>
          <a:endParaRPr lang="en-US"/>
        </a:p>
      </dgm:t>
    </dgm:pt>
    <dgm:pt modelId="{B9F151CB-0B73-B547-B7B5-B8E8A26E3B34}" type="pres">
      <dgm:prSet presAssocID="{7835A3AE-8BDA-DD4B-B3C5-FF573E7094D8}" presName="node" presStyleLbl="node1" presStyleIdx="4" presStyleCnt="6">
        <dgm:presLayoutVars>
          <dgm:bulletEnabled val="1"/>
        </dgm:presLayoutVars>
      </dgm:prSet>
      <dgm:spPr/>
      <dgm:t>
        <a:bodyPr/>
        <a:lstStyle/>
        <a:p>
          <a:endParaRPr lang="en-US"/>
        </a:p>
      </dgm:t>
    </dgm:pt>
    <dgm:pt modelId="{C8C9B1D3-4AB8-D44C-88E6-F66AB567F57F}" type="pres">
      <dgm:prSet presAssocID="{7835A3AE-8BDA-DD4B-B3C5-FF573E7094D8}" presName="dummy" presStyleCnt="0"/>
      <dgm:spPr/>
    </dgm:pt>
    <dgm:pt modelId="{22F18142-4A91-4742-8601-0280864BA808}" type="pres">
      <dgm:prSet presAssocID="{F7BA0B0F-DADF-7F47-A7C5-5CD54AACB860}" presName="sibTrans" presStyleLbl="sibTrans2D1" presStyleIdx="4" presStyleCnt="6"/>
      <dgm:spPr/>
      <dgm:t>
        <a:bodyPr/>
        <a:lstStyle/>
        <a:p>
          <a:endParaRPr lang="en-US"/>
        </a:p>
      </dgm:t>
    </dgm:pt>
    <dgm:pt modelId="{F959D4EF-7FF9-CB40-B02E-38E3BF64FE40}" type="pres">
      <dgm:prSet presAssocID="{5CCF7D3B-0BEF-574D-AB2A-6D353A3948E6}" presName="node" presStyleLbl="node1" presStyleIdx="5" presStyleCnt="6">
        <dgm:presLayoutVars>
          <dgm:bulletEnabled val="1"/>
        </dgm:presLayoutVars>
      </dgm:prSet>
      <dgm:spPr/>
      <dgm:t>
        <a:bodyPr/>
        <a:lstStyle/>
        <a:p>
          <a:endParaRPr lang="en-US"/>
        </a:p>
      </dgm:t>
    </dgm:pt>
    <dgm:pt modelId="{B0AA0D8A-4484-B14A-A9A6-BF35B516C9E2}" type="pres">
      <dgm:prSet presAssocID="{5CCF7D3B-0BEF-574D-AB2A-6D353A3948E6}" presName="dummy" presStyleCnt="0"/>
      <dgm:spPr/>
    </dgm:pt>
    <dgm:pt modelId="{B2E5EF13-94B7-8E4B-8270-5D25DAA8720E}" type="pres">
      <dgm:prSet presAssocID="{5FE9371B-C0D9-C941-802D-ECDF7AFE6765}" presName="sibTrans" presStyleLbl="sibTrans2D1" presStyleIdx="5" presStyleCnt="6"/>
      <dgm:spPr/>
      <dgm:t>
        <a:bodyPr/>
        <a:lstStyle/>
        <a:p>
          <a:endParaRPr lang="en-US"/>
        </a:p>
      </dgm:t>
    </dgm:pt>
  </dgm:ptLst>
  <dgm:cxnLst>
    <dgm:cxn modelId="{F45137D1-0F75-7B46-BC3E-1F1059C1D499}" srcId="{E8CF9343-EF2E-9248-8CE2-C083EAE644B4}" destId="{58BA28A3-7758-B347-9E16-1DAC271A20AC}" srcOrd="0" destOrd="0" parTransId="{3C41AC1E-6228-8544-BB0A-4027BF92FCE4}" sibTransId="{C30E11C1-7EBD-004A-A962-0AD48850977D}"/>
    <dgm:cxn modelId="{B16E95B3-CE6D-5848-A6CF-8F006C29CD1D}" srcId="{7835A3AE-8BDA-DD4B-B3C5-FF573E7094D8}" destId="{8D52BA82-3B37-4C45-B1F4-727AB74DD850}" srcOrd="0" destOrd="0" parTransId="{1A815997-EFC1-9F4C-86F3-1D699EE2C532}" sibTransId="{BF6E760C-EF33-2648-87E9-0EAD7B4B8CD2}"/>
    <dgm:cxn modelId="{A5A593EB-2CD2-7E43-9CC0-A03C77086ED3}" type="presOf" srcId="{25482BDD-4940-6840-AA96-3D08906422C7}" destId="{F959D4EF-7FF9-CB40-B02E-38E3BF64FE40}" srcOrd="0" destOrd="2" presId="urn:microsoft.com/office/officeart/2005/8/layout/radial6"/>
    <dgm:cxn modelId="{EB94EF52-E933-3448-97F2-86C833222756}" type="presOf" srcId="{2127921A-0190-F34D-AC88-9BF98099A661}" destId="{B9F151CB-0B73-B547-B7B5-B8E8A26E3B34}" srcOrd="0" destOrd="2" presId="urn:microsoft.com/office/officeart/2005/8/layout/radial6"/>
    <dgm:cxn modelId="{1C76BCAD-0955-F142-B9A6-533F7450F4FB}" type="presOf" srcId="{4670B262-E91A-D949-8D37-3B667D6BC4A2}" destId="{5E5E8437-F63A-0649-8B45-7D1580FCCCA8}" srcOrd="0" destOrd="0" presId="urn:microsoft.com/office/officeart/2005/8/layout/radial6"/>
    <dgm:cxn modelId="{00C44F03-3D21-854F-9534-6BDD91BB95BE}" srcId="{394E21BA-DBA6-CA4C-A79E-C1F59D7C8819}" destId="{C4F9C396-BBF3-6E47-ADD5-3025A506F020}" srcOrd="0" destOrd="0" parTransId="{50530455-1E7C-1D4C-9261-CE383907F5DC}" sibTransId="{9DA6FED6-A2D8-064E-8522-00FEA26DE866}"/>
    <dgm:cxn modelId="{6CC2E096-B4FB-0A42-9293-4956247ACB05}" type="presOf" srcId="{7EF9B3E0-FE61-BA43-BB9D-FC40A413AC2D}" destId="{5E5E8437-F63A-0649-8B45-7D1580FCCCA8}" srcOrd="0" destOrd="2" presId="urn:microsoft.com/office/officeart/2005/8/layout/radial6"/>
    <dgm:cxn modelId="{D2EE5243-7E16-7D48-85F4-4846B25D8E23}" srcId="{C4F9C396-BBF3-6E47-ADD5-3025A506F020}" destId="{36E2F66D-F9D2-4149-A788-0319E669C559}" srcOrd="1" destOrd="0" parTransId="{15653859-5F62-9848-BCB2-AC9D93F1A97C}" sibTransId="{34D19D13-E909-FD43-A875-62256C2A4891}"/>
    <dgm:cxn modelId="{0F753733-6B3C-AE40-B10A-B5246AB91A03}" srcId="{105335FA-7B7F-0745-89E5-1FD14EB79427}" destId="{B6CB871C-7F02-2545-B053-25D304D15704}" srcOrd="1" destOrd="0" parTransId="{5F1E2558-F10F-1444-B78A-588D9F14E0E0}" sibTransId="{F2E8B2B6-2EB2-1643-945F-A0533C90BD6B}"/>
    <dgm:cxn modelId="{0B00D0E9-111C-084D-8701-EB33765E0749}" type="presOf" srcId="{BFB99F39-F99B-F840-989B-849CB413D519}" destId="{986152C4-CDCA-2E49-9434-3AAD3D89D096}" srcOrd="0" destOrd="1" presId="urn:microsoft.com/office/officeart/2005/8/layout/radial6"/>
    <dgm:cxn modelId="{460DCDA8-942B-C84E-87A1-A8502F91CE28}" type="presOf" srcId="{B679426F-9921-664B-A6D3-2A01BCA6E63D}" destId="{1F88A99C-B2F0-674D-B2D4-1341DACE7043}" srcOrd="0" destOrd="0" presId="urn:microsoft.com/office/officeart/2005/8/layout/radial6"/>
    <dgm:cxn modelId="{EB7EF18F-C6A7-3349-882C-F8943A262055}" srcId="{105335FA-7B7F-0745-89E5-1FD14EB79427}" destId="{BFB99F39-F99B-F840-989B-849CB413D519}" srcOrd="0" destOrd="0" parTransId="{EF94901A-5C9F-8C42-BCC7-AB739335A0DD}" sibTransId="{A78EC4E8-615C-4244-943E-FFA20C193D9A}"/>
    <dgm:cxn modelId="{9A366739-280D-544F-BE5C-73E2B5753DB4}" srcId="{4670B262-E91A-D949-8D37-3B667D6BC4A2}" destId="{E6D7C9A7-1752-404B-B51E-3DB60C9BBD85}" srcOrd="0" destOrd="0" parTransId="{6B2D06C4-9780-0B49-91E9-6E0C03EA9DF9}" sibTransId="{3B276EB7-5D5A-B04D-AE5E-8D5F28A31E04}"/>
    <dgm:cxn modelId="{825F0F45-58FF-AE40-BF55-A07325EBDC88}" srcId="{C4F9C396-BBF3-6E47-ADD5-3025A506F020}" destId="{4670B262-E91A-D949-8D37-3B667D6BC4A2}" srcOrd="2" destOrd="0" parTransId="{AE35D3AA-89F0-1849-B851-584FF6B7ECE4}" sibTransId="{1A274E24-5D49-E445-BB16-9D84037C3C99}"/>
    <dgm:cxn modelId="{13D674F8-C52F-8740-9081-77EC980DB284}" type="presOf" srcId="{835ED193-84A7-A843-B666-F18FEB69250D}" destId="{D00A9CFE-8AA7-C949-AF5A-5A0EBEF368A6}" srcOrd="0" destOrd="0" presId="urn:microsoft.com/office/officeart/2005/8/layout/radial6"/>
    <dgm:cxn modelId="{379B4594-AB93-AE47-8527-8100EB71C063}" type="presOf" srcId="{E6D7C9A7-1752-404B-B51E-3DB60C9BBD85}" destId="{5E5E8437-F63A-0649-8B45-7D1580FCCCA8}" srcOrd="0" destOrd="1" presId="urn:microsoft.com/office/officeart/2005/8/layout/radial6"/>
    <dgm:cxn modelId="{F22EC448-D8A6-B34E-81A9-12832C06E096}" type="presOf" srcId="{1A274E24-5D49-E445-BB16-9D84037C3C99}" destId="{457E0FF5-2E66-C449-99AF-94F7BA4494B7}" srcOrd="0" destOrd="0" presId="urn:microsoft.com/office/officeart/2005/8/layout/radial6"/>
    <dgm:cxn modelId="{8C278580-7C1F-5044-8CB9-D377E9FBF195}" type="presOf" srcId="{F7BA0B0F-DADF-7F47-A7C5-5CD54AACB860}" destId="{22F18142-4A91-4742-8601-0280864BA808}" srcOrd="0" destOrd="0" presId="urn:microsoft.com/office/officeart/2005/8/layout/radial6"/>
    <dgm:cxn modelId="{97215629-C4D4-EC42-B0C4-A9417BC80DD7}" type="presOf" srcId="{105335FA-7B7F-0745-89E5-1FD14EB79427}" destId="{986152C4-CDCA-2E49-9434-3AAD3D89D096}" srcOrd="0" destOrd="0" presId="urn:microsoft.com/office/officeart/2005/8/layout/radial6"/>
    <dgm:cxn modelId="{1133F1F4-DF99-5441-99FE-F758CF6178D6}" srcId="{36E2F66D-F9D2-4149-A788-0319E669C559}" destId="{A635CBD6-C93F-E54B-8E70-6CE20CB9462C}" srcOrd="0" destOrd="0" parTransId="{05807F19-E527-1849-994E-BE71941F8383}" sibTransId="{EC93EE35-79AD-484B-9BB1-43E8738E3ACF}"/>
    <dgm:cxn modelId="{68AD8E9B-FF99-5D49-A710-E9AFB3954F8A}" srcId="{C4F9C396-BBF3-6E47-ADD5-3025A506F020}" destId="{5CCF7D3B-0BEF-574D-AB2A-6D353A3948E6}" srcOrd="5" destOrd="0" parTransId="{0D5832D1-BB3E-FB49-9873-B854CA6371F0}" sibTransId="{5FE9371B-C0D9-C941-802D-ECDF7AFE6765}"/>
    <dgm:cxn modelId="{BD5AC1EF-0E3C-4141-8F46-CFD8B39C95B7}" type="presOf" srcId="{5FE9371B-C0D9-C941-802D-ECDF7AFE6765}" destId="{B2E5EF13-94B7-8E4B-8270-5D25DAA8720E}" srcOrd="0" destOrd="0" presId="urn:microsoft.com/office/officeart/2005/8/layout/radial6"/>
    <dgm:cxn modelId="{8CC0CE59-B3D0-2A4B-B2DB-FDC6C3D2830E}" type="presOf" srcId="{8D52BA82-3B37-4C45-B1F4-727AB74DD850}" destId="{B9F151CB-0B73-B547-B7B5-B8E8A26E3B34}" srcOrd="0" destOrd="1" presId="urn:microsoft.com/office/officeart/2005/8/layout/radial6"/>
    <dgm:cxn modelId="{916B46DE-CA7B-B842-8188-7ADDB138CFC7}" type="presOf" srcId="{A635CBD6-C93F-E54B-8E70-6CE20CB9462C}" destId="{B0D6355E-CF1C-3A47-8390-E049B46BCE7E}" srcOrd="0" destOrd="1" presId="urn:microsoft.com/office/officeart/2005/8/layout/radial6"/>
    <dgm:cxn modelId="{A3FA1169-D35B-0B4C-A475-D764D183CC54}" type="presOf" srcId="{36E2F66D-F9D2-4149-A788-0319E669C559}" destId="{B0D6355E-CF1C-3A47-8390-E049B46BCE7E}" srcOrd="0" destOrd="0" presId="urn:microsoft.com/office/officeart/2005/8/layout/radial6"/>
    <dgm:cxn modelId="{78C36DEA-DB12-4C4F-9E36-DDC76C7667DB}" srcId="{C4F9C396-BBF3-6E47-ADD5-3025A506F020}" destId="{7835A3AE-8BDA-DD4B-B3C5-FF573E7094D8}" srcOrd="4" destOrd="0" parTransId="{A01270E9-0600-AC4B-915B-3DD3714C1D98}" sibTransId="{F7BA0B0F-DADF-7F47-A7C5-5CD54AACB860}"/>
    <dgm:cxn modelId="{F0F0001C-4B5B-BD4F-A3EA-06D1FEC68DA7}" type="presOf" srcId="{394E21BA-DBA6-CA4C-A79E-C1F59D7C8819}" destId="{B78AFFEB-C685-BE4F-8EBF-3844830F2994}" srcOrd="0" destOrd="0" presId="urn:microsoft.com/office/officeart/2005/8/layout/radial6"/>
    <dgm:cxn modelId="{EF4CA290-F9C0-BC4F-9C34-527D602BC9CD}" srcId="{E8CF9343-EF2E-9248-8CE2-C083EAE644B4}" destId="{54C23756-EE4A-BF4F-8FDA-6096A464107D}" srcOrd="1" destOrd="0" parTransId="{55B3E1A0-D3F7-5A4B-9A92-B819E0D550D9}" sibTransId="{59EB680F-A660-EB4A-B1C7-B47B9AB3E15D}"/>
    <dgm:cxn modelId="{27F7EC62-BAC0-7844-A9FF-C174B9962D6A}" srcId="{C4F9C396-BBF3-6E47-ADD5-3025A506F020}" destId="{E8CF9343-EF2E-9248-8CE2-C083EAE644B4}" srcOrd="3" destOrd="0" parTransId="{C8D78FC6-A532-3847-9AD5-F87A22E36818}" sibTransId="{835ED193-84A7-A843-B666-F18FEB69250D}"/>
    <dgm:cxn modelId="{2B129379-69C7-1049-9155-5F5E53B9F2A1}" srcId="{4670B262-E91A-D949-8D37-3B667D6BC4A2}" destId="{7EF9B3E0-FE61-BA43-BB9D-FC40A413AC2D}" srcOrd="1" destOrd="0" parTransId="{75153BFA-DF40-8442-9828-34B90B7841FE}" sibTransId="{8C7DCBA8-940F-5D42-92F8-4AC12AE376A0}"/>
    <dgm:cxn modelId="{45E09999-FAEA-2749-B346-B60893FC11D0}" type="presOf" srcId="{54C23756-EE4A-BF4F-8FDA-6096A464107D}" destId="{B42FD0AE-29B4-3346-93CE-0BA6ED03CDCA}" srcOrd="0" destOrd="2" presId="urn:microsoft.com/office/officeart/2005/8/layout/radial6"/>
    <dgm:cxn modelId="{AD3D9909-8C47-C64C-B1FF-64A3B88C38CA}" srcId="{5CCF7D3B-0BEF-574D-AB2A-6D353A3948E6}" destId="{25482BDD-4940-6840-AA96-3D08906422C7}" srcOrd="1" destOrd="0" parTransId="{06059039-F800-0842-AAF9-06E2C406AF94}" sibTransId="{70286F6B-E0EA-4C47-ABF9-33271CE395EC}"/>
    <dgm:cxn modelId="{EB1B2670-42BD-614D-8FEE-CFB15A749D6B}" type="presOf" srcId="{3907DC47-F415-6A45-BFEA-F02734C70427}" destId="{B0D6355E-CF1C-3A47-8390-E049B46BCE7E}" srcOrd="0" destOrd="2" presId="urn:microsoft.com/office/officeart/2005/8/layout/radial6"/>
    <dgm:cxn modelId="{908F2B49-5383-F843-B02E-1D25CA5C7626}" type="presOf" srcId="{B6CB871C-7F02-2545-B053-25D304D15704}" destId="{986152C4-CDCA-2E49-9434-3AAD3D89D096}" srcOrd="0" destOrd="2" presId="urn:microsoft.com/office/officeart/2005/8/layout/radial6"/>
    <dgm:cxn modelId="{6E884AEE-18E9-194C-ADF0-5A43ABF4ADE0}" srcId="{5CCF7D3B-0BEF-574D-AB2A-6D353A3948E6}" destId="{FA2DA338-03B8-BB4F-963E-2152351F863B}" srcOrd="0" destOrd="0" parTransId="{80C36AD7-1713-2147-AFFF-6BA3648F5815}" sibTransId="{98030B3B-5074-7D40-812E-A4AB662343DB}"/>
    <dgm:cxn modelId="{1EC8B480-66B1-5845-880C-4C1666F17C7F}" type="presOf" srcId="{34D19D13-E909-FD43-A875-62256C2A4891}" destId="{7C0919F8-5D6B-9A45-B025-75792E8BAF09}" srcOrd="0" destOrd="0" presId="urn:microsoft.com/office/officeart/2005/8/layout/radial6"/>
    <dgm:cxn modelId="{6B5B8972-1C9C-2F41-AFEE-63BC0B173CE1}" type="presOf" srcId="{5CCF7D3B-0BEF-574D-AB2A-6D353A3948E6}" destId="{F959D4EF-7FF9-CB40-B02E-38E3BF64FE40}" srcOrd="0" destOrd="0" presId="urn:microsoft.com/office/officeart/2005/8/layout/radial6"/>
    <dgm:cxn modelId="{3BB46041-7E89-6047-B2BE-BF2AFAFF794A}" type="presOf" srcId="{FA2DA338-03B8-BB4F-963E-2152351F863B}" destId="{F959D4EF-7FF9-CB40-B02E-38E3BF64FE40}" srcOrd="0" destOrd="1" presId="urn:microsoft.com/office/officeart/2005/8/layout/radial6"/>
    <dgm:cxn modelId="{39C52E09-2580-8948-BADC-4B9CB371E5FF}" type="presOf" srcId="{58BA28A3-7758-B347-9E16-1DAC271A20AC}" destId="{B42FD0AE-29B4-3346-93CE-0BA6ED03CDCA}" srcOrd="0" destOrd="1" presId="urn:microsoft.com/office/officeart/2005/8/layout/radial6"/>
    <dgm:cxn modelId="{AC8C6DAE-3F6E-BB48-A92A-6FC5468E8767}" type="presOf" srcId="{7835A3AE-8BDA-DD4B-B3C5-FF573E7094D8}" destId="{B9F151CB-0B73-B547-B7B5-B8E8A26E3B34}" srcOrd="0" destOrd="0" presId="urn:microsoft.com/office/officeart/2005/8/layout/radial6"/>
    <dgm:cxn modelId="{CBE8A060-DEE9-B141-9032-03563BE27C16}" type="presOf" srcId="{C4F9C396-BBF3-6E47-ADD5-3025A506F020}" destId="{A5ACFFB6-045A-254E-9293-ABE9BDEDC3F8}" srcOrd="0" destOrd="0" presId="urn:microsoft.com/office/officeart/2005/8/layout/radial6"/>
    <dgm:cxn modelId="{5E3F107D-3A4F-A34F-85FB-59B892830788}" srcId="{C4F9C396-BBF3-6E47-ADD5-3025A506F020}" destId="{105335FA-7B7F-0745-89E5-1FD14EB79427}" srcOrd="0" destOrd="0" parTransId="{81818D78-704B-7941-AE1B-AA8BAF4841AA}" sibTransId="{B679426F-9921-664B-A6D3-2A01BCA6E63D}"/>
    <dgm:cxn modelId="{561EAC57-9A0E-D14C-8E44-554902F1DBFA}" type="presOf" srcId="{E8CF9343-EF2E-9248-8CE2-C083EAE644B4}" destId="{B42FD0AE-29B4-3346-93CE-0BA6ED03CDCA}" srcOrd="0" destOrd="0" presId="urn:microsoft.com/office/officeart/2005/8/layout/radial6"/>
    <dgm:cxn modelId="{A3878029-F988-4241-8DBD-5A7FC44FE4CA}" srcId="{36E2F66D-F9D2-4149-A788-0319E669C559}" destId="{3907DC47-F415-6A45-BFEA-F02734C70427}" srcOrd="1" destOrd="0" parTransId="{C36A2419-BCF1-664E-A3BE-BC93C11AEB47}" sibTransId="{E17A478F-5565-C14F-B840-E3A5362D70F1}"/>
    <dgm:cxn modelId="{ACA5A2EF-7CC2-2844-992A-CC40BD2DD0DC}" srcId="{7835A3AE-8BDA-DD4B-B3C5-FF573E7094D8}" destId="{2127921A-0190-F34D-AC88-9BF98099A661}" srcOrd="1" destOrd="0" parTransId="{E467E742-4F91-BD45-8F8F-08C56CE6625A}" sibTransId="{3228F69C-944C-DB4A-BF22-BCF218FD78E1}"/>
    <dgm:cxn modelId="{1A073634-9C75-5E4B-BE52-5A5D266059E2}" type="presParOf" srcId="{B78AFFEB-C685-BE4F-8EBF-3844830F2994}" destId="{A5ACFFB6-045A-254E-9293-ABE9BDEDC3F8}" srcOrd="0" destOrd="0" presId="urn:microsoft.com/office/officeart/2005/8/layout/radial6"/>
    <dgm:cxn modelId="{D5D33C01-BBD3-CE4F-9492-565AEE860BC8}" type="presParOf" srcId="{B78AFFEB-C685-BE4F-8EBF-3844830F2994}" destId="{986152C4-CDCA-2E49-9434-3AAD3D89D096}" srcOrd="1" destOrd="0" presId="urn:microsoft.com/office/officeart/2005/8/layout/radial6"/>
    <dgm:cxn modelId="{30755CEE-8FE9-DE46-A766-2E27DC649403}" type="presParOf" srcId="{B78AFFEB-C685-BE4F-8EBF-3844830F2994}" destId="{D83CC12D-C5A8-BA42-ADCF-0134424E922D}" srcOrd="2" destOrd="0" presId="urn:microsoft.com/office/officeart/2005/8/layout/radial6"/>
    <dgm:cxn modelId="{C44B7B15-FC46-3F49-8F36-B542CF182EAF}" type="presParOf" srcId="{B78AFFEB-C685-BE4F-8EBF-3844830F2994}" destId="{1F88A99C-B2F0-674D-B2D4-1341DACE7043}" srcOrd="3" destOrd="0" presId="urn:microsoft.com/office/officeart/2005/8/layout/radial6"/>
    <dgm:cxn modelId="{F17351EA-AC36-6E49-8A12-6121AA6C82B1}" type="presParOf" srcId="{B78AFFEB-C685-BE4F-8EBF-3844830F2994}" destId="{B0D6355E-CF1C-3A47-8390-E049B46BCE7E}" srcOrd="4" destOrd="0" presId="urn:microsoft.com/office/officeart/2005/8/layout/radial6"/>
    <dgm:cxn modelId="{7171A28D-D58A-C844-8E50-F342771EF355}" type="presParOf" srcId="{B78AFFEB-C685-BE4F-8EBF-3844830F2994}" destId="{B6D4E511-BA0B-1A41-A866-481C7ED1A327}" srcOrd="5" destOrd="0" presId="urn:microsoft.com/office/officeart/2005/8/layout/radial6"/>
    <dgm:cxn modelId="{A81767FC-D13E-FB46-8986-664464EEB0C1}" type="presParOf" srcId="{B78AFFEB-C685-BE4F-8EBF-3844830F2994}" destId="{7C0919F8-5D6B-9A45-B025-75792E8BAF09}" srcOrd="6" destOrd="0" presId="urn:microsoft.com/office/officeart/2005/8/layout/radial6"/>
    <dgm:cxn modelId="{4342782F-1505-A64D-B8D8-E385354B9888}" type="presParOf" srcId="{B78AFFEB-C685-BE4F-8EBF-3844830F2994}" destId="{5E5E8437-F63A-0649-8B45-7D1580FCCCA8}" srcOrd="7" destOrd="0" presId="urn:microsoft.com/office/officeart/2005/8/layout/radial6"/>
    <dgm:cxn modelId="{E2CC101C-985E-2C4A-9E4F-F83E07D06CF8}" type="presParOf" srcId="{B78AFFEB-C685-BE4F-8EBF-3844830F2994}" destId="{CC451EE4-064A-1242-89DB-73D77DBA7382}" srcOrd="8" destOrd="0" presId="urn:microsoft.com/office/officeart/2005/8/layout/radial6"/>
    <dgm:cxn modelId="{A06AB492-5B50-2849-8791-25B54CC5A98C}" type="presParOf" srcId="{B78AFFEB-C685-BE4F-8EBF-3844830F2994}" destId="{457E0FF5-2E66-C449-99AF-94F7BA4494B7}" srcOrd="9" destOrd="0" presId="urn:microsoft.com/office/officeart/2005/8/layout/radial6"/>
    <dgm:cxn modelId="{8121E35E-BF1D-F04D-9B2B-81B30237A9FE}" type="presParOf" srcId="{B78AFFEB-C685-BE4F-8EBF-3844830F2994}" destId="{B42FD0AE-29B4-3346-93CE-0BA6ED03CDCA}" srcOrd="10" destOrd="0" presId="urn:microsoft.com/office/officeart/2005/8/layout/radial6"/>
    <dgm:cxn modelId="{0D52AAB5-B595-3046-ADC5-7BF57B97CB22}" type="presParOf" srcId="{B78AFFEB-C685-BE4F-8EBF-3844830F2994}" destId="{4EDEEBF0-5338-0548-BAE3-6A90BBFDFE24}" srcOrd="11" destOrd="0" presId="urn:microsoft.com/office/officeart/2005/8/layout/radial6"/>
    <dgm:cxn modelId="{854CA66C-984C-0E4D-A64B-8871118227BA}" type="presParOf" srcId="{B78AFFEB-C685-BE4F-8EBF-3844830F2994}" destId="{D00A9CFE-8AA7-C949-AF5A-5A0EBEF368A6}" srcOrd="12" destOrd="0" presId="urn:microsoft.com/office/officeart/2005/8/layout/radial6"/>
    <dgm:cxn modelId="{B32BFF41-7741-824A-A22F-D628D7B0B81D}" type="presParOf" srcId="{B78AFFEB-C685-BE4F-8EBF-3844830F2994}" destId="{B9F151CB-0B73-B547-B7B5-B8E8A26E3B34}" srcOrd="13" destOrd="0" presId="urn:microsoft.com/office/officeart/2005/8/layout/radial6"/>
    <dgm:cxn modelId="{7C537EF7-9A57-034C-A286-AAB344B77E90}" type="presParOf" srcId="{B78AFFEB-C685-BE4F-8EBF-3844830F2994}" destId="{C8C9B1D3-4AB8-D44C-88E6-F66AB567F57F}" srcOrd="14" destOrd="0" presId="urn:microsoft.com/office/officeart/2005/8/layout/radial6"/>
    <dgm:cxn modelId="{140B0C66-A7B7-E948-B6EE-CA7422DB59D8}" type="presParOf" srcId="{B78AFFEB-C685-BE4F-8EBF-3844830F2994}" destId="{22F18142-4A91-4742-8601-0280864BA808}" srcOrd="15" destOrd="0" presId="urn:microsoft.com/office/officeart/2005/8/layout/radial6"/>
    <dgm:cxn modelId="{9B47CA2D-4145-FD4A-A1DC-86F503F11C31}" type="presParOf" srcId="{B78AFFEB-C685-BE4F-8EBF-3844830F2994}" destId="{F959D4EF-7FF9-CB40-B02E-38E3BF64FE40}" srcOrd="16" destOrd="0" presId="urn:microsoft.com/office/officeart/2005/8/layout/radial6"/>
    <dgm:cxn modelId="{CC7EC152-C5BB-B342-96F0-DAB3E4DD63E3}" type="presParOf" srcId="{B78AFFEB-C685-BE4F-8EBF-3844830F2994}" destId="{B0AA0D8A-4484-B14A-A9A6-BF35B516C9E2}" srcOrd="17" destOrd="0" presId="urn:microsoft.com/office/officeart/2005/8/layout/radial6"/>
    <dgm:cxn modelId="{1FD732BA-3EB9-174C-9739-6B4C9BDBFC2F}" type="presParOf" srcId="{B78AFFEB-C685-BE4F-8EBF-3844830F2994}" destId="{B2E5EF13-94B7-8E4B-8270-5D25DAA8720E}"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94E21BA-DBA6-CA4C-A79E-C1F59D7C8819}"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C4F9C396-BBF3-6E47-ADD5-3025A506F020}">
      <dgm:prSet phldrT="[Text]"/>
      <dgm:spPr>
        <a:solidFill>
          <a:schemeClr val="accent3"/>
        </a:solidFill>
      </dgm:spPr>
      <dgm:t>
        <a:bodyPr/>
        <a:lstStyle/>
        <a:p>
          <a:r>
            <a:rPr lang="en-US" dirty="0" smtClean="0"/>
            <a:t>EU Clients</a:t>
          </a:r>
          <a:endParaRPr lang="en-US" dirty="0"/>
        </a:p>
      </dgm:t>
    </dgm:pt>
    <dgm:pt modelId="{50530455-1E7C-1D4C-9261-CE383907F5DC}" type="parTrans" cxnId="{00C44F03-3D21-854F-9534-6BDD91BB95BE}">
      <dgm:prSet/>
      <dgm:spPr/>
      <dgm:t>
        <a:bodyPr/>
        <a:lstStyle/>
        <a:p>
          <a:endParaRPr lang="en-US"/>
        </a:p>
      </dgm:t>
    </dgm:pt>
    <dgm:pt modelId="{9DA6FED6-A2D8-064E-8522-00FEA26DE866}" type="sibTrans" cxnId="{00C44F03-3D21-854F-9534-6BDD91BB95BE}">
      <dgm:prSet/>
      <dgm:spPr/>
      <dgm:t>
        <a:bodyPr/>
        <a:lstStyle/>
        <a:p>
          <a:endParaRPr lang="en-US"/>
        </a:p>
      </dgm:t>
    </dgm:pt>
    <dgm:pt modelId="{105335FA-7B7F-0745-89E5-1FD14EB79427}">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81818D78-704B-7941-AE1B-AA8BAF4841AA}" type="parTrans" cxnId="{5E3F107D-3A4F-A34F-85FB-59B892830788}">
      <dgm:prSet/>
      <dgm:spPr/>
      <dgm:t>
        <a:bodyPr/>
        <a:lstStyle/>
        <a:p>
          <a:endParaRPr lang="en-US"/>
        </a:p>
      </dgm:t>
    </dgm:pt>
    <dgm:pt modelId="{B679426F-9921-664B-A6D3-2A01BCA6E63D}" type="sibTrans" cxnId="{5E3F107D-3A4F-A34F-85FB-59B892830788}">
      <dgm:prSet/>
      <dgm:spPr/>
      <dgm:t>
        <a:bodyPr/>
        <a:lstStyle/>
        <a:p>
          <a:endParaRPr lang="en-US"/>
        </a:p>
      </dgm:t>
    </dgm:pt>
    <dgm:pt modelId="{BFB99F39-F99B-F840-989B-849CB413D519}">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EF94901A-5C9F-8C42-BCC7-AB739335A0DD}" type="parTrans" cxnId="{EB7EF18F-C6A7-3349-882C-F8943A262055}">
      <dgm:prSet/>
      <dgm:spPr/>
      <dgm:t>
        <a:bodyPr/>
        <a:lstStyle/>
        <a:p>
          <a:endParaRPr lang="en-US"/>
        </a:p>
      </dgm:t>
    </dgm:pt>
    <dgm:pt modelId="{A78EC4E8-615C-4244-943E-FFA20C193D9A}" type="sibTrans" cxnId="{EB7EF18F-C6A7-3349-882C-F8943A262055}">
      <dgm:prSet/>
      <dgm:spPr/>
      <dgm:t>
        <a:bodyPr/>
        <a:lstStyle/>
        <a:p>
          <a:endParaRPr lang="en-US"/>
        </a:p>
      </dgm:t>
    </dgm:pt>
    <dgm:pt modelId="{36E2F66D-F9D2-4149-A788-0319E669C559}">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15653859-5F62-9848-BCB2-AC9D93F1A97C}" type="parTrans" cxnId="{D2EE5243-7E16-7D48-85F4-4846B25D8E23}">
      <dgm:prSet/>
      <dgm:spPr/>
      <dgm:t>
        <a:bodyPr/>
        <a:lstStyle/>
        <a:p>
          <a:endParaRPr lang="en-US"/>
        </a:p>
      </dgm:t>
    </dgm:pt>
    <dgm:pt modelId="{34D19D13-E909-FD43-A875-62256C2A4891}" type="sibTrans" cxnId="{D2EE5243-7E16-7D48-85F4-4846B25D8E23}">
      <dgm:prSet/>
      <dgm:spPr/>
      <dgm:t>
        <a:bodyPr/>
        <a:lstStyle/>
        <a:p>
          <a:endParaRPr lang="en-US"/>
        </a:p>
      </dgm:t>
    </dgm:pt>
    <dgm:pt modelId="{A635CBD6-C93F-E54B-8E70-6CE20CB9462C}">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05807F19-E527-1849-994E-BE71941F8383}" type="parTrans" cxnId="{1133F1F4-DF99-5441-99FE-F758CF6178D6}">
      <dgm:prSet/>
      <dgm:spPr/>
      <dgm:t>
        <a:bodyPr/>
        <a:lstStyle/>
        <a:p>
          <a:endParaRPr lang="en-US"/>
        </a:p>
      </dgm:t>
    </dgm:pt>
    <dgm:pt modelId="{EC93EE35-79AD-484B-9BB1-43E8738E3ACF}" type="sibTrans" cxnId="{1133F1F4-DF99-5441-99FE-F758CF6178D6}">
      <dgm:prSet/>
      <dgm:spPr/>
      <dgm:t>
        <a:bodyPr/>
        <a:lstStyle/>
        <a:p>
          <a:endParaRPr lang="en-US"/>
        </a:p>
      </dgm:t>
    </dgm:pt>
    <dgm:pt modelId="{4670B262-E91A-D949-8D37-3B667D6BC4A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Cassandra</a:t>
          </a:r>
          <a:endParaRPr lang="en-US" dirty="0"/>
        </a:p>
      </dgm:t>
    </dgm:pt>
    <dgm:pt modelId="{AE35D3AA-89F0-1849-B851-584FF6B7ECE4}" type="parTrans" cxnId="{825F0F45-58FF-AE40-BF55-A07325EBDC88}">
      <dgm:prSet/>
      <dgm:spPr/>
      <dgm:t>
        <a:bodyPr/>
        <a:lstStyle/>
        <a:p>
          <a:endParaRPr lang="en-US"/>
        </a:p>
      </dgm:t>
    </dgm:pt>
    <dgm:pt modelId="{1A274E24-5D49-E445-BB16-9D84037C3C99}" type="sibTrans" cxnId="{825F0F45-58FF-AE40-BF55-A07325EBDC88}">
      <dgm:prSet/>
      <dgm:spPr/>
      <dgm:t>
        <a:bodyPr/>
        <a:lstStyle/>
        <a:p>
          <a:endParaRPr lang="en-US"/>
        </a:p>
      </dgm:t>
    </dgm:pt>
    <dgm:pt modelId="{E6D7C9A7-1752-404B-B51E-3DB60C9BBD8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Disks</a:t>
          </a:r>
          <a:endParaRPr lang="en-US" dirty="0"/>
        </a:p>
      </dgm:t>
    </dgm:pt>
    <dgm:pt modelId="{6B2D06C4-9780-0B49-91E9-6E0C03EA9DF9}" type="parTrans" cxnId="{9A366739-280D-544F-BE5C-73E2B5753DB4}">
      <dgm:prSet/>
      <dgm:spPr/>
      <dgm:t>
        <a:bodyPr/>
        <a:lstStyle/>
        <a:p>
          <a:endParaRPr lang="en-US"/>
        </a:p>
      </dgm:t>
    </dgm:pt>
    <dgm:pt modelId="{3B276EB7-5D5A-B04D-AE5E-8D5F28A31E04}" type="sibTrans" cxnId="{9A366739-280D-544F-BE5C-73E2B5753DB4}">
      <dgm:prSet/>
      <dgm:spPr/>
      <dgm:t>
        <a:bodyPr/>
        <a:lstStyle/>
        <a:p>
          <a:endParaRPr lang="en-US"/>
        </a:p>
      </dgm:t>
    </dgm:pt>
    <dgm:pt modelId="{E8CF9343-EF2E-9248-8CE2-C083EAE644B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Cassandra</a:t>
          </a:r>
          <a:endParaRPr lang="en-US" dirty="0"/>
        </a:p>
      </dgm:t>
    </dgm:pt>
    <dgm:pt modelId="{C8D78FC6-A532-3847-9AD5-F87A22E36818}" type="parTrans" cxnId="{27F7EC62-BAC0-7844-A9FF-C174B9962D6A}">
      <dgm:prSet/>
      <dgm:spPr/>
      <dgm:t>
        <a:bodyPr/>
        <a:lstStyle/>
        <a:p>
          <a:endParaRPr lang="en-US"/>
        </a:p>
      </dgm:t>
    </dgm:pt>
    <dgm:pt modelId="{835ED193-84A7-A843-B666-F18FEB69250D}" type="sibTrans" cxnId="{27F7EC62-BAC0-7844-A9FF-C174B9962D6A}">
      <dgm:prSet/>
      <dgm:spPr/>
      <dgm:t>
        <a:bodyPr/>
        <a:lstStyle/>
        <a:p>
          <a:endParaRPr lang="en-US"/>
        </a:p>
      </dgm:t>
    </dgm:pt>
    <dgm:pt modelId="{58BA28A3-7758-B347-9E16-1DAC271A20AC}">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Disks</a:t>
          </a:r>
          <a:endParaRPr lang="en-US" dirty="0"/>
        </a:p>
      </dgm:t>
    </dgm:pt>
    <dgm:pt modelId="{3C41AC1E-6228-8544-BB0A-4027BF92FCE4}" type="parTrans" cxnId="{F45137D1-0F75-7B46-BC3E-1F1059C1D499}">
      <dgm:prSet/>
      <dgm:spPr/>
      <dgm:t>
        <a:bodyPr/>
        <a:lstStyle/>
        <a:p>
          <a:endParaRPr lang="en-US"/>
        </a:p>
      </dgm:t>
    </dgm:pt>
    <dgm:pt modelId="{C30E11C1-7EBD-004A-A962-0AD48850977D}" type="sibTrans" cxnId="{F45137D1-0F75-7B46-BC3E-1F1059C1D499}">
      <dgm:prSet/>
      <dgm:spPr/>
      <dgm:t>
        <a:bodyPr/>
        <a:lstStyle/>
        <a:p>
          <a:endParaRPr lang="en-US"/>
        </a:p>
      </dgm:t>
    </dgm:pt>
    <dgm:pt modelId="{7835A3AE-8BDA-DD4B-B3C5-FF573E7094D8}">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Cassandra</a:t>
          </a:r>
          <a:endParaRPr lang="en-US" dirty="0"/>
        </a:p>
      </dgm:t>
    </dgm:pt>
    <dgm:pt modelId="{A01270E9-0600-AC4B-915B-3DD3714C1D98}" type="parTrans" cxnId="{78C36DEA-DB12-4C4F-9E36-DDC76C7667DB}">
      <dgm:prSet/>
      <dgm:spPr/>
      <dgm:t>
        <a:bodyPr/>
        <a:lstStyle/>
        <a:p>
          <a:endParaRPr lang="en-US"/>
        </a:p>
      </dgm:t>
    </dgm:pt>
    <dgm:pt modelId="{F7BA0B0F-DADF-7F47-A7C5-5CD54AACB860}" type="sibTrans" cxnId="{78C36DEA-DB12-4C4F-9E36-DDC76C7667DB}">
      <dgm:prSet/>
      <dgm:spPr/>
      <dgm:t>
        <a:bodyPr/>
        <a:lstStyle/>
        <a:p>
          <a:endParaRPr lang="en-US"/>
        </a:p>
      </dgm:t>
    </dgm:pt>
    <dgm:pt modelId="{8D52BA82-3B37-4C45-B1F4-727AB74DD850}">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Disks</a:t>
          </a:r>
          <a:endParaRPr lang="en-US" dirty="0"/>
        </a:p>
      </dgm:t>
    </dgm:pt>
    <dgm:pt modelId="{1A815997-EFC1-9F4C-86F3-1D699EE2C532}" type="parTrans" cxnId="{B16E95B3-CE6D-5848-A6CF-8F006C29CD1D}">
      <dgm:prSet/>
      <dgm:spPr/>
      <dgm:t>
        <a:bodyPr/>
        <a:lstStyle/>
        <a:p>
          <a:endParaRPr lang="en-US"/>
        </a:p>
      </dgm:t>
    </dgm:pt>
    <dgm:pt modelId="{BF6E760C-EF33-2648-87E9-0EAD7B4B8CD2}" type="sibTrans" cxnId="{B16E95B3-CE6D-5848-A6CF-8F006C29CD1D}">
      <dgm:prSet/>
      <dgm:spPr/>
      <dgm:t>
        <a:bodyPr/>
        <a:lstStyle/>
        <a:p>
          <a:endParaRPr lang="en-US"/>
        </a:p>
      </dgm:t>
    </dgm:pt>
    <dgm:pt modelId="{5CCF7D3B-0BEF-574D-AB2A-6D353A3948E6}">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Cassandra</a:t>
          </a:r>
          <a:endParaRPr lang="en-US" dirty="0"/>
        </a:p>
      </dgm:t>
    </dgm:pt>
    <dgm:pt modelId="{0D5832D1-BB3E-FB49-9873-B854CA6371F0}" type="parTrans" cxnId="{68AD8E9B-FF99-5D49-A710-E9AFB3954F8A}">
      <dgm:prSet/>
      <dgm:spPr/>
      <dgm:t>
        <a:bodyPr/>
        <a:lstStyle/>
        <a:p>
          <a:endParaRPr lang="en-US"/>
        </a:p>
      </dgm:t>
    </dgm:pt>
    <dgm:pt modelId="{5FE9371B-C0D9-C941-802D-ECDF7AFE6765}" type="sibTrans" cxnId="{68AD8E9B-FF99-5D49-A710-E9AFB3954F8A}">
      <dgm:prSet/>
      <dgm:spPr/>
      <dgm:t>
        <a:bodyPr/>
        <a:lstStyle/>
        <a:p>
          <a:endParaRPr lang="en-US"/>
        </a:p>
      </dgm:t>
    </dgm:pt>
    <dgm:pt modelId="{FA2DA338-03B8-BB4F-963E-2152351F863B}">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Disks</a:t>
          </a:r>
          <a:endParaRPr lang="en-US" dirty="0"/>
        </a:p>
      </dgm:t>
    </dgm:pt>
    <dgm:pt modelId="{80C36AD7-1713-2147-AFFF-6BA3648F5815}" type="parTrans" cxnId="{6E884AEE-18E9-194C-ADF0-5A43ABF4ADE0}">
      <dgm:prSet/>
      <dgm:spPr/>
      <dgm:t>
        <a:bodyPr/>
        <a:lstStyle/>
        <a:p>
          <a:endParaRPr lang="en-US"/>
        </a:p>
      </dgm:t>
    </dgm:pt>
    <dgm:pt modelId="{98030B3B-5074-7D40-812E-A4AB662343DB}" type="sibTrans" cxnId="{6E884AEE-18E9-194C-ADF0-5A43ABF4ADE0}">
      <dgm:prSet/>
      <dgm:spPr/>
      <dgm:t>
        <a:bodyPr/>
        <a:lstStyle/>
        <a:p>
          <a:endParaRPr lang="en-US"/>
        </a:p>
      </dgm:t>
    </dgm:pt>
    <dgm:pt modelId="{B6CB871C-7F02-2545-B053-25D304D15704}">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F1E2558-F10F-1444-B78A-588D9F14E0E0}" type="parTrans" cxnId="{0F753733-6B3C-AE40-B10A-B5246AB91A03}">
      <dgm:prSet/>
      <dgm:spPr/>
      <dgm:t>
        <a:bodyPr/>
        <a:lstStyle/>
        <a:p>
          <a:endParaRPr lang="en-US"/>
        </a:p>
      </dgm:t>
    </dgm:pt>
    <dgm:pt modelId="{F2E8B2B6-2EB2-1643-945F-A0533C90BD6B}" type="sibTrans" cxnId="{0F753733-6B3C-AE40-B10A-B5246AB91A03}">
      <dgm:prSet/>
      <dgm:spPr/>
      <dgm:t>
        <a:bodyPr/>
        <a:lstStyle/>
        <a:p>
          <a:endParaRPr lang="en-US"/>
        </a:p>
      </dgm:t>
    </dgm:pt>
    <dgm:pt modelId="{3907DC47-F415-6A45-BFEA-F02734C7042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C36A2419-BCF1-664E-A3BE-BC93C11AEB47}" type="parTrans" cxnId="{A3878029-F988-4241-8DBD-5A7FC44FE4CA}">
      <dgm:prSet/>
      <dgm:spPr/>
      <dgm:t>
        <a:bodyPr/>
        <a:lstStyle/>
        <a:p>
          <a:endParaRPr lang="en-US"/>
        </a:p>
      </dgm:t>
    </dgm:pt>
    <dgm:pt modelId="{E17A478F-5565-C14F-B840-E3A5362D70F1}" type="sibTrans" cxnId="{A3878029-F988-4241-8DBD-5A7FC44FE4CA}">
      <dgm:prSet/>
      <dgm:spPr/>
      <dgm:t>
        <a:bodyPr/>
        <a:lstStyle/>
        <a:p>
          <a:endParaRPr lang="en-US"/>
        </a:p>
      </dgm:t>
    </dgm:pt>
    <dgm:pt modelId="{7EF9B3E0-FE61-BA43-BB9D-FC40A413AC2D}">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Zone C</a:t>
          </a:r>
          <a:endParaRPr lang="en-US" dirty="0"/>
        </a:p>
      </dgm:t>
    </dgm:pt>
    <dgm:pt modelId="{75153BFA-DF40-8442-9828-34B90B7841FE}" type="parTrans" cxnId="{2B129379-69C7-1049-9155-5F5E53B9F2A1}">
      <dgm:prSet/>
      <dgm:spPr/>
      <dgm:t>
        <a:bodyPr/>
        <a:lstStyle/>
        <a:p>
          <a:endParaRPr lang="en-US"/>
        </a:p>
      </dgm:t>
    </dgm:pt>
    <dgm:pt modelId="{8C7DCBA8-940F-5D42-92F8-4AC12AE376A0}" type="sibTrans" cxnId="{2B129379-69C7-1049-9155-5F5E53B9F2A1}">
      <dgm:prSet/>
      <dgm:spPr/>
      <dgm:t>
        <a:bodyPr/>
        <a:lstStyle/>
        <a:p>
          <a:endParaRPr lang="en-US"/>
        </a:p>
      </dgm:t>
    </dgm:pt>
    <dgm:pt modelId="{54C23756-EE4A-BF4F-8FDA-6096A464107D}">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smtClean="0"/>
            <a:t>Zone A</a:t>
          </a:r>
          <a:endParaRPr lang="en-US" dirty="0"/>
        </a:p>
      </dgm:t>
    </dgm:pt>
    <dgm:pt modelId="{55B3E1A0-D3F7-5A4B-9A92-B819E0D550D9}" type="parTrans" cxnId="{EF4CA290-F9C0-BC4F-9C34-527D602BC9CD}">
      <dgm:prSet/>
      <dgm:spPr/>
      <dgm:t>
        <a:bodyPr/>
        <a:lstStyle/>
        <a:p>
          <a:endParaRPr lang="en-US"/>
        </a:p>
      </dgm:t>
    </dgm:pt>
    <dgm:pt modelId="{59EB680F-A660-EB4A-B1C7-B47B9AB3E15D}" type="sibTrans" cxnId="{EF4CA290-F9C0-BC4F-9C34-527D602BC9CD}">
      <dgm:prSet/>
      <dgm:spPr/>
      <dgm:t>
        <a:bodyPr/>
        <a:lstStyle/>
        <a:p>
          <a:endParaRPr lang="en-US"/>
        </a:p>
      </dgm:t>
    </dgm:pt>
    <dgm:pt modelId="{2127921A-0190-F34D-AC88-9BF98099A66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Zone B</a:t>
          </a:r>
          <a:endParaRPr lang="en-US" dirty="0"/>
        </a:p>
      </dgm:t>
    </dgm:pt>
    <dgm:pt modelId="{E467E742-4F91-BD45-8F8F-08C56CE6625A}" type="parTrans" cxnId="{ACA5A2EF-7CC2-2844-992A-CC40BD2DD0DC}">
      <dgm:prSet/>
      <dgm:spPr/>
      <dgm:t>
        <a:bodyPr/>
        <a:lstStyle/>
        <a:p>
          <a:endParaRPr lang="en-US"/>
        </a:p>
      </dgm:t>
    </dgm:pt>
    <dgm:pt modelId="{3228F69C-944C-DB4A-BF22-BCF218FD78E1}" type="sibTrans" cxnId="{ACA5A2EF-7CC2-2844-992A-CC40BD2DD0DC}">
      <dgm:prSet/>
      <dgm:spPr/>
      <dgm:t>
        <a:bodyPr/>
        <a:lstStyle/>
        <a:p>
          <a:endParaRPr lang="en-US"/>
        </a:p>
      </dgm:t>
    </dgm:pt>
    <dgm:pt modelId="{25482BDD-4940-6840-AA96-3D08906422C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smtClean="0"/>
            <a:t>Zone C</a:t>
          </a:r>
          <a:endParaRPr lang="en-US" dirty="0"/>
        </a:p>
      </dgm:t>
    </dgm:pt>
    <dgm:pt modelId="{06059039-F800-0842-AAF9-06E2C406AF94}" type="parTrans" cxnId="{AD3D9909-8C47-C64C-B1FF-64A3B88C38CA}">
      <dgm:prSet/>
      <dgm:spPr/>
      <dgm:t>
        <a:bodyPr/>
        <a:lstStyle/>
        <a:p>
          <a:endParaRPr lang="en-US"/>
        </a:p>
      </dgm:t>
    </dgm:pt>
    <dgm:pt modelId="{70286F6B-E0EA-4C47-ABF9-33271CE395EC}" type="sibTrans" cxnId="{AD3D9909-8C47-C64C-B1FF-64A3B88C38CA}">
      <dgm:prSet/>
      <dgm:spPr/>
      <dgm:t>
        <a:bodyPr/>
        <a:lstStyle/>
        <a:p>
          <a:endParaRPr lang="en-US"/>
        </a:p>
      </dgm:t>
    </dgm:pt>
    <dgm:pt modelId="{B78AFFEB-C685-BE4F-8EBF-3844830F2994}" type="pres">
      <dgm:prSet presAssocID="{394E21BA-DBA6-CA4C-A79E-C1F59D7C8819}" presName="Name0" presStyleCnt="0">
        <dgm:presLayoutVars>
          <dgm:chMax val="1"/>
          <dgm:dir/>
          <dgm:animLvl val="ctr"/>
          <dgm:resizeHandles val="exact"/>
        </dgm:presLayoutVars>
      </dgm:prSet>
      <dgm:spPr/>
      <dgm:t>
        <a:bodyPr/>
        <a:lstStyle/>
        <a:p>
          <a:endParaRPr lang="en-US"/>
        </a:p>
      </dgm:t>
    </dgm:pt>
    <dgm:pt modelId="{A5ACFFB6-045A-254E-9293-ABE9BDEDC3F8}" type="pres">
      <dgm:prSet presAssocID="{C4F9C396-BBF3-6E47-ADD5-3025A506F020}" presName="centerShape" presStyleLbl="node0" presStyleIdx="0" presStyleCnt="1"/>
      <dgm:spPr/>
      <dgm:t>
        <a:bodyPr/>
        <a:lstStyle/>
        <a:p>
          <a:endParaRPr lang="en-US"/>
        </a:p>
      </dgm:t>
    </dgm:pt>
    <dgm:pt modelId="{986152C4-CDCA-2E49-9434-3AAD3D89D096}" type="pres">
      <dgm:prSet presAssocID="{105335FA-7B7F-0745-89E5-1FD14EB79427}" presName="node" presStyleLbl="node1" presStyleIdx="0" presStyleCnt="6">
        <dgm:presLayoutVars>
          <dgm:bulletEnabled val="1"/>
        </dgm:presLayoutVars>
      </dgm:prSet>
      <dgm:spPr/>
      <dgm:t>
        <a:bodyPr/>
        <a:lstStyle/>
        <a:p>
          <a:endParaRPr lang="en-US"/>
        </a:p>
      </dgm:t>
    </dgm:pt>
    <dgm:pt modelId="{D83CC12D-C5A8-BA42-ADCF-0134424E922D}" type="pres">
      <dgm:prSet presAssocID="{105335FA-7B7F-0745-89E5-1FD14EB79427}" presName="dummy" presStyleCnt="0"/>
      <dgm:spPr/>
    </dgm:pt>
    <dgm:pt modelId="{1F88A99C-B2F0-674D-B2D4-1341DACE7043}" type="pres">
      <dgm:prSet presAssocID="{B679426F-9921-664B-A6D3-2A01BCA6E63D}" presName="sibTrans" presStyleLbl="sibTrans2D1" presStyleIdx="0" presStyleCnt="6"/>
      <dgm:spPr/>
      <dgm:t>
        <a:bodyPr/>
        <a:lstStyle/>
        <a:p>
          <a:endParaRPr lang="en-US"/>
        </a:p>
      </dgm:t>
    </dgm:pt>
    <dgm:pt modelId="{B0D6355E-CF1C-3A47-8390-E049B46BCE7E}" type="pres">
      <dgm:prSet presAssocID="{36E2F66D-F9D2-4149-A788-0319E669C559}" presName="node" presStyleLbl="node1" presStyleIdx="1" presStyleCnt="6">
        <dgm:presLayoutVars>
          <dgm:bulletEnabled val="1"/>
        </dgm:presLayoutVars>
      </dgm:prSet>
      <dgm:spPr/>
      <dgm:t>
        <a:bodyPr/>
        <a:lstStyle/>
        <a:p>
          <a:endParaRPr lang="en-US"/>
        </a:p>
      </dgm:t>
    </dgm:pt>
    <dgm:pt modelId="{B6D4E511-BA0B-1A41-A866-481C7ED1A327}" type="pres">
      <dgm:prSet presAssocID="{36E2F66D-F9D2-4149-A788-0319E669C559}" presName="dummy" presStyleCnt="0"/>
      <dgm:spPr/>
    </dgm:pt>
    <dgm:pt modelId="{7C0919F8-5D6B-9A45-B025-75792E8BAF09}" type="pres">
      <dgm:prSet presAssocID="{34D19D13-E909-FD43-A875-62256C2A4891}" presName="sibTrans" presStyleLbl="sibTrans2D1" presStyleIdx="1" presStyleCnt="6"/>
      <dgm:spPr/>
      <dgm:t>
        <a:bodyPr/>
        <a:lstStyle/>
        <a:p>
          <a:endParaRPr lang="en-US"/>
        </a:p>
      </dgm:t>
    </dgm:pt>
    <dgm:pt modelId="{5E5E8437-F63A-0649-8B45-7D1580FCCCA8}" type="pres">
      <dgm:prSet presAssocID="{4670B262-E91A-D949-8D37-3B667D6BC4A2}" presName="node" presStyleLbl="node1" presStyleIdx="2" presStyleCnt="6">
        <dgm:presLayoutVars>
          <dgm:bulletEnabled val="1"/>
        </dgm:presLayoutVars>
      </dgm:prSet>
      <dgm:spPr/>
      <dgm:t>
        <a:bodyPr/>
        <a:lstStyle/>
        <a:p>
          <a:endParaRPr lang="en-US"/>
        </a:p>
      </dgm:t>
    </dgm:pt>
    <dgm:pt modelId="{CC451EE4-064A-1242-89DB-73D77DBA7382}" type="pres">
      <dgm:prSet presAssocID="{4670B262-E91A-D949-8D37-3B667D6BC4A2}" presName="dummy" presStyleCnt="0"/>
      <dgm:spPr/>
    </dgm:pt>
    <dgm:pt modelId="{457E0FF5-2E66-C449-99AF-94F7BA4494B7}" type="pres">
      <dgm:prSet presAssocID="{1A274E24-5D49-E445-BB16-9D84037C3C99}" presName="sibTrans" presStyleLbl="sibTrans2D1" presStyleIdx="2" presStyleCnt="6"/>
      <dgm:spPr/>
      <dgm:t>
        <a:bodyPr/>
        <a:lstStyle/>
        <a:p>
          <a:endParaRPr lang="en-US"/>
        </a:p>
      </dgm:t>
    </dgm:pt>
    <dgm:pt modelId="{B42FD0AE-29B4-3346-93CE-0BA6ED03CDCA}" type="pres">
      <dgm:prSet presAssocID="{E8CF9343-EF2E-9248-8CE2-C083EAE644B4}" presName="node" presStyleLbl="node1" presStyleIdx="3" presStyleCnt="6">
        <dgm:presLayoutVars>
          <dgm:bulletEnabled val="1"/>
        </dgm:presLayoutVars>
      </dgm:prSet>
      <dgm:spPr/>
      <dgm:t>
        <a:bodyPr/>
        <a:lstStyle/>
        <a:p>
          <a:endParaRPr lang="en-US"/>
        </a:p>
      </dgm:t>
    </dgm:pt>
    <dgm:pt modelId="{4EDEEBF0-5338-0548-BAE3-6A90BBFDFE24}" type="pres">
      <dgm:prSet presAssocID="{E8CF9343-EF2E-9248-8CE2-C083EAE644B4}" presName="dummy" presStyleCnt="0"/>
      <dgm:spPr/>
    </dgm:pt>
    <dgm:pt modelId="{D00A9CFE-8AA7-C949-AF5A-5A0EBEF368A6}" type="pres">
      <dgm:prSet presAssocID="{835ED193-84A7-A843-B666-F18FEB69250D}" presName="sibTrans" presStyleLbl="sibTrans2D1" presStyleIdx="3" presStyleCnt="6"/>
      <dgm:spPr/>
      <dgm:t>
        <a:bodyPr/>
        <a:lstStyle/>
        <a:p>
          <a:endParaRPr lang="en-US"/>
        </a:p>
      </dgm:t>
    </dgm:pt>
    <dgm:pt modelId="{B9F151CB-0B73-B547-B7B5-B8E8A26E3B34}" type="pres">
      <dgm:prSet presAssocID="{7835A3AE-8BDA-DD4B-B3C5-FF573E7094D8}" presName="node" presStyleLbl="node1" presStyleIdx="4" presStyleCnt="6">
        <dgm:presLayoutVars>
          <dgm:bulletEnabled val="1"/>
        </dgm:presLayoutVars>
      </dgm:prSet>
      <dgm:spPr/>
      <dgm:t>
        <a:bodyPr/>
        <a:lstStyle/>
        <a:p>
          <a:endParaRPr lang="en-US"/>
        </a:p>
      </dgm:t>
    </dgm:pt>
    <dgm:pt modelId="{C8C9B1D3-4AB8-D44C-88E6-F66AB567F57F}" type="pres">
      <dgm:prSet presAssocID="{7835A3AE-8BDA-DD4B-B3C5-FF573E7094D8}" presName="dummy" presStyleCnt="0"/>
      <dgm:spPr/>
    </dgm:pt>
    <dgm:pt modelId="{22F18142-4A91-4742-8601-0280864BA808}" type="pres">
      <dgm:prSet presAssocID="{F7BA0B0F-DADF-7F47-A7C5-5CD54AACB860}" presName="sibTrans" presStyleLbl="sibTrans2D1" presStyleIdx="4" presStyleCnt="6"/>
      <dgm:spPr/>
      <dgm:t>
        <a:bodyPr/>
        <a:lstStyle/>
        <a:p>
          <a:endParaRPr lang="en-US"/>
        </a:p>
      </dgm:t>
    </dgm:pt>
    <dgm:pt modelId="{F959D4EF-7FF9-CB40-B02E-38E3BF64FE40}" type="pres">
      <dgm:prSet presAssocID="{5CCF7D3B-0BEF-574D-AB2A-6D353A3948E6}" presName="node" presStyleLbl="node1" presStyleIdx="5" presStyleCnt="6">
        <dgm:presLayoutVars>
          <dgm:bulletEnabled val="1"/>
        </dgm:presLayoutVars>
      </dgm:prSet>
      <dgm:spPr/>
      <dgm:t>
        <a:bodyPr/>
        <a:lstStyle/>
        <a:p>
          <a:endParaRPr lang="en-US"/>
        </a:p>
      </dgm:t>
    </dgm:pt>
    <dgm:pt modelId="{B0AA0D8A-4484-B14A-A9A6-BF35B516C9E2}" type="pres">
      <dgm:prSet presAssocID="{5CCF7D3B-0BEF-574D-AB2A-6D353A3948E6}" presName="dummy" presStyleCnt="0"/>
      <dgm:spPr/>
    </dgm:pt>
    <dgm:pt modelId="{B2E5EF13-94B7-8E4B-8270-5D25DAA8720E}" type="pres">
      <dgm:prSet presAssocID="{5FE9371B-C0D9-C941-802D-ECDF7AFE6765}" presName="sibTrans" presStyleLbl="sibTrans2D1" presStyleIdx="5" presStyleCnt="6"/>
      <dgm:spPr/>
      <dgm:t>
        <a:bodyPr/>
        <a:lstStyle/>
        <a:p>
          <a:endParaRPr lang="en-US"/>
        </a:p>
      </dgm:t>
    </dgm:pt>
  </dgm:ptLst>
  <dgm:cxnLst>
    <dgm:cxn modelId="{F45137D1-0F75-7B46-BC3E-1F1059C1D499}" srcId="{E8CF9343-EF2E-9248-8CE2-C083EAE644B4}" destId="{58BA28A3-7758-B347-9E16-1DAC271A20AC}" srcOrd="0" destOrd="0" parTransId="{3C41AC1E-6228-8544-BB0A-4027BF92FCE4}" sibTransId="{C30E11C1-7EBD-004A-A962-0AD48850977D}"/>
    <dgm:cxn modelId="{B16E95B3-CE6D-5848-A6CF-8F006C29CD1D}" srcId="{7835A3AE-8BDA-DD4B-B3C5-FF573E7094D8}" destId="{8D52BA82-3B37-4C45-B1F4-727AB74DD850}" srcOrd="0" destOrd="0" parTransId="{1A815997-EFC1-9F4C-86F3-1D699EE2C532}" sibTransId="{BF6E760C-EF33-2648-87E9-0EAD7B4B8CD2}"/>
    <dgm:cxn modelId="{664490BA-49B8-4A45-820D-1E18DD61FD76}" type="presOf" srcId="{F7BA0B0F-DADF-7F47-A7C5-5CD54AACB860}" destId="{22F18142-4A91-4742-8601-0280864BA808}" srcOrd="0" destOrd="0" presId="urn:microsoft.com/office/officeart/2005/8/layout/radial6"/>
    <dgm:cxn modelId="{A04C12A2-EC46-4145-8341-F0E214F4C712}" type="presOf" srcId="{1A274E24-5D49-E445-BB16-9D84037C3C99}" destId="{457E0FF5-2E66-C449-99AF-94F7BA4494B7}" srcOrd="0" destOrd="0" presId="urn:microsoft.com/office/officeart/2005/8/layout/radial6"/>
    <dgm:cxn modelId="{EFA758FC-14FD-A642-A9F4-027DC1072186}" type="presOf" srcId="{C4F9C396-BBF3-6E47-ADD5-3025A506F020}" destId="{A5ACFFB6-045A-254E-9293-ABE9BDEDC3F8}" srcOrd="0" destOrd="0" presId="urn:microsoft.com/office/officeart/2005/8/layout/radial6"/>
    <dgm:cxn modelId="{00C44F03-3D21-854F-9534-6BDD91BB95BE}" srcId="{394E21BA-DBA6-CA4C-A79E-C1F59D7C8819}" destId="{C4F9C396-BBF3-6E47-ADD5-3025A506F020}" srcOrd="0" destOrd="0" parTransId="{50530455-1E7C-1D4C-9261-CE383907F5DC}" sibTransId="{9DA6FED6-A2D8-064E-8522-00FEA26DE866}"/>
    <dgm:cxn modelId="{CC846770-0F9A-874C-84F7-09F13AAF3B67}" type="presOf" srcId="{2127921A-0190-F34D-AC88-9BF98099A661}" destId="{B9F151CB-0B73-B547-B7B5-B8E8A26E3B34}" srcOrd="0" destOrd="2" presId="urn:microsoft.com/office/officeart/2005/8/layout/radial6"/>
    <dgm:cxn modelId="{5CD01334-3A9C-9C45-B467-A79A5F9ABAA9}" type="presOf" srcId="{58BA28A3-7758-B347-9E16-1DAC271A20AC}" destId="{B42FD0AE-29B4-3346-93CE-0BA6ED03CDCA}" srcOrd="0" destOrd="1" presId="urn:microsoft.com/office/officeart/2005/8/layout/radial6"/>
    <dgm:cxn modelId="{A6799A0E-6F47-794D-8A49-C2B58FDE2B78}" type="presOf" srcId="{105335FA-7B7F-0745-89E5-1FD14EB79427}" destId="{986152C4-CDCA-2E49-9434-3AAD3D89D096}" srcOrd="0" destOrd="0" presId="urn:microsoft.com/office/officeart/2005/8/layout/radial6"/>
    <dgm:cxn modelId="{3105E206-EDCB-344C-B9D3-7DAD908A68FF}" type="presOf" srcId="{E8CF9343-EF2E-9248-8CE2-C083EAE644B4}" destId="{B42FD0AE-29B4-3346-93CE-0BA6ED03CDCA}" srcOrd="0" destOrd="0" presId="urn:microsoft.com/office/officeart/2005/8/layout/radial6"/>
    <dgm:cxn modelId="{D2EE5243-7E16-7D48-85F4-4846B25D8E23}" srcId="{C4F9C396-BBF3-6E47-ADD5-3025A506F020}" destId="{36E2F66D-F9D2-4149-A788-0319E669C559}" srcOrd="1" destOrd="0" parTransId="{15653859-5F62-9848-BCB2-AC9D93F1A97C}" sibTransId="{34D19D13-E909-FD43-A875-62256C2A4891}"/>
    <dgm:cxn modelId="{0F753733-6B3C-AE40-B10A-B5246AB91A03}" srcId="{105335FA-7B7F-0745-89E5-1FD14EB79427}" destId="{B6CB871C-7F02-2545-B053-25D304D15704}" srcOrd="1" destOrd="0" parTransId="{5F1E2558-F10F-1444-B78A-588D9F14E0E0}" sibTransId="{F2E8B2B6-2EB2-1643-945F-A0533C90BD6B}"/>
    <dgm:cxn modelId="{8C71608B-D506-EC44-96A5-769E5CAF681A}" type="presOf" srcId="{FA2DA338-03B8-BB4F-963E-2152351F863B}" destId="{F959D4EF-7FF9-CB40-B02E-38E3BF64FE40}" srcOrd="0" destOrd="1" presId="urn:microsoft.com/office/officeart/2005/8/layout/radial6"/>
    <dgm:cxn modelId="{EB7EF18F-C6A7-3349-882C-F8943A262055}" srcId="{105335FA-7B7F-0745-89E5-1FD14EB79427}" destId="{BFB99F39-F99B-F840-989B-849CB413D519}" srcOrd="0" destOrd="0" parTransId="{EF94901A-5C9F-8C42-BCC7-AB739335A0DD}" sibTransId="{A78EC4E8-615C-4244-943E-FFA20C193D9A}"/>
    <dgm:cxn modelId="{9A366739-280D-544F-BE5C-73E2B5753DB4}" srcId="{4670B262-E91A-D949-8D37-3B667D6BC4A2}" destId="{E6D7C9A7-1752-404B-B51E-3DB60C9BBD85}" srcOrd="0" destOrd="0" parTransId="{6B2D06C4-9780-0B49-91E9-6E0C03EA9DF9}" sibTransId="{3B276EB7-5D5A-B04D-AE5E-8D5F28A31E04}"/>
    <dgm:cxn modelId="{825F0F45-58FF-AE40-BF55-A07325EBDC88}" srcId="{C4F9C396-BBF3-6E47-ADD5-3025A506F020}" destId="{4670B262-E91A-D949-8D37-3B667D6BC4A2}" srcOrd="2" destOrd="0" parTransId="{AE35D3AA-89F0-1849-B851-584FF6B7ECE4}" sibTransId="{1A274E24-5D49-E445-BB16-9D84037C3C99}"/>
    <dgm:cxn modelId="{E48D03A1-77AE-FD41-8B85-EE7C61FB44E7}" type="presOf" srcId="{7835A3AE-8BDA-DD4B-B3C5-FF573E7094D8}" destId="{B9F151CB-0B73-B547-B7B5-B8E8A26E3B34}" srcOrd="0" destOrd="0" presId="urn:microsoft.com/office/officeart/2005/8/layout/radial6"/>
    <dgm:cxn modelId="{9CF9819D-AE04-634A-8634-1AE76EC68E6B}" type="presOf" srcId="{B6CB871C-7F02-2545-B053-25D304D15704}" destId="{986152C4-CDCA-2E49-9434-3AAD3D89D096}" srcOrd="0" destOrd="2" presId="urn:microsoft.com/office/officeart/2005/8/layout/radial6"/>
    <dgm:cxn modelId="{C392D3E0-F5B7-3043-8A2A-C70F99829CEC}" type="presOf" srcId="{835ED193-84A7-A843-B666-F18FEB69250D}" destId="{D00A9CFE-8AA7-C949-AF5A-5A0EBEF368A6}" srcOrd="0" destOrd="0" presId="urn:microsoft.com/office/officeart/2005/8/layout/radial6"/>
    <dgm:cxn modelId="{9EF24FA2-BE58-7349-993D-36E938D9B252}" type="presOf" srcId="{25482BDD-4940-6840-AA96-3D08906422C7}" destId="{F959D4EF-7FF9-CB40-B02E-38E3BF64FE40}" srcOrd="0" destOrd="2" presId="urn:microsoft.com/office/officeart/2005/8/layout/radial6"/>
    <dgm:cxn modelId="{1133F1F4-DF99-5441-99FE-F758CF6178D6}" srcId="{36E2F66D-F9D2-4149-A788-0319E669C559}" destId="{A635CBD6-C93F-E54B-8E70-6CE20CB9462C}" srcOrd="0" destOrd="0" parTransId="{05807F19-E527-1849-994E-BE71941F8383}" sibTransId="{EC93EE35-79AD-484B-9BB1-43E8738E3ACF}"/>
    <dgm:cxn modelId="{68AD8E9B-FF99-5D49-A710-E9AFB3954F8A}" srcId="{C4F9C396-BBF3-6E47-ADD5-3025A506F020}" destId="{5CCF7D3B-0BEF-574D-AB2A-6D353A3948E6}" srcOrd="5" destOrd="0" parTransId="{0D5832D1-BB3E-FB49-9873-B854CA6371F0}" sibTransId="{5FE9371B-C0D9-C941-802D-ECDF7AFE6765}"/>
    <dgm:cxn modelId="{2237BDD1-5781-6645-9E89-8BBFB9317C92}" type="presOf" srcId="{394E21BA-DBA6-CA4C-A79E-C1F59D7C8819}" destId="{B78AFFEB-C685-BE4F-8EBF-3844830F2994}" srcOrd="0" destOrd="0" presId="urn:microsoft.com/office/officeart/2005/8/layout/radial6"/>
    <dgm:cxn modelId="{0D7ECE81-2B74-7D42-8F6D-E9A8602EBA93}" type="presOf" srcId="{36E2F66D-F9D2-4149-A788-0319E669C559}" destId="{B0D6355E-CF1C-3A47-8390-E049B46BCE7E}" srcOrd="0" destOrd="0" presId="urn:microsoft.com/office/officeart/2005/8/layout/radial6"/>
    <dgm:cxn modelId="{F1696FD5-212B-414C-8ABF-5B383DD9625B}" type="presOf" srcId="{3907DC47-F415-6A45-BFEA-F02734C70427}" destId="{B0D6355E-CF1C-3A47-8390-E049B46BCE7E}" srcOrd="0" destOrd="2" presId="urn:microsoft.com/office/officeart/2005/8/layout/radial6"/>
    <dgm:cxn modelId="{78C36DEA-DB12-4C4F-9E36-DDC76C7667DB}" srcId="{C4F9C396-BBF3-6E47-ADD5-3025A506F020}" destId="{7835A3AE-8BDA-DD4B-B3C5-FF573E7094D8}" srcOrd="4" destOrd="0" parTransId="{A01270E9-0600-AC4B-915B-3DD3714C1D98}" sibTransId="{F7BA0B0F-DADF-7F47-A7C5-5CD54AACB860}"/>
    <dgm:cxn modelId="{EF4CA290-F9C0-BC4F-9C34-527D602BC9CD}" srcId="{E8CF9343-EF2E-9248-8CE2-C083EAE644B4}" destId="{54C23756-EE4A-BF4F-8FDA-6096A464107D}" srcOrd="1" destOrd="0" parTransId="{55B3E1A0-D3F7-5A4B-9A92-B819E0D550D9}" sibTransId="{59EB680F-A660-EB4A-B1C7-B47B9AB3E15D}"/>
    <dgm:cxn modelId="{27F7EC62-BAC0-7844-A9FF-C174B9962D6A}" srcId="{C4F9C396-BBF3-6E47-ADD5-3025A506F020}" destId="{E8CF9343-EF2E-9248-8CE2-C083EAE644B4}" srcOrd="3" destOrd="0" parTransId="{C8D78FC6-A532-3847-9AD5-F87A22E36818}" sibTransId="{835ED193-84A7-A843-B666-F18FEB69250D}"/>
    <dgm:cxn modelId="{2B129379-69C7-1049-9155-5F5E53B9F2A1}" srcId="{4670B262-E91A-D949-8D37-3B667D6BC4A2}" destId="{7EF9B3E0-FE61-BA43-BB9D-FC40A413AC2D}" srcOrd="1" destOrd="0" parTransId="{75153BFA-DF40-8442-9828-34B90B7841FE}" sibTransId="{8C7DCBA8-940F-5D42-92F8-4AC12AE376A0}"/>
    <dgm:cxn modelId="{636F6B13-6853-B840-AFCF-D3DE6F54E561}" type="presOf" srcId="{34D19D13-E909-FD43-A875-62256C2A4891}" destId="{7C0919F8-5D6B-9A45-B025-75792E8BAF09}" srcOrd="0" destOrd="0" presId="urn:microsoft.com/office/officeart/2005/8/layout/radial6"/>
    <dgm:cxn modelId="{6BBAEEE5-9ACE-9B42-99EF-954879413D03}" type="presOf" srcId="{7EF9B3E0-FE61-BA43-BB9D-FC40A413AC2D}" destId="{5E5E8437-F63A-0649-8B45-7D1580FCCCA8}" srcOrd="0" destOrd="2" presId="urn:microsoft.com/office/officeart/2005/8/layout/radial6"/>
    <dgm:cxn modelId="{C7E2554C-6C3D-FE41-B12B-8BD483DE41C8}" type="presOf" srcId="{54C23756-EE4A-BF4F-8FDA-6096A464107D}" destId="{B42FD0AE-29B4-3346-93CE-0BA6ED03CDCA}" srcOrd="0" destOrd="2" presId="urn:microsoft.com/office/officeart/2005/8/layout/radial6"/>
    <dgm:cxn modelId="{19354D62-DB86-064F-93B2-3D52C8784D2A}" type="presOf" srcId="{BFB99F39-F99B-F840-989B-849CB413D519}" destId="{986152C4-CDCA-2E49-9434-3AAD3D89D096}" srcOrd="0" destOrd="1" presId="urn:microsoft.com/office/officeart/2005/8/layout/radial6"/>
    <dgm:cxn modelId="{AD3D9909-8C47-C64C-B1FF-64A3B88C38CA}" srcId="{5CCF7D3B-0BEF-574D-AB2A-6D353A3948E6}" destId="{25482BDD-4940-6840-AA96-3D08906422C7}" srcOrd="1" destOrd="0" parTransId="{06059039-F800-0842-AAF9-06E2C406AF94}" sibTransId="{70286F6B-E0EA-4C47-ABF9-33271CE395EC}"/>
    <dgm:cxn modelId="{3E8493AD-3B09-7C47-BE69-B56024A2762A}" type="presOf" srcId="{4670B262-E91A-D949-8D37-3B667D6BC4A2}" destId="{5E5E8437-F63A-0649-8B45-7D1580FCCCA8}" srcOrd="0" destOrd="0" presId="urn:microsoft.com/office/officeart/2005/8/layout/radial6"/>
    <dgm:cxn modelId="{6E884AEE-18E9-194C-ADF0-5A43ABF4ADE0}" srcId="{5CCF7D3B-0BEF-574D-AB2A-6D353A3948E6}" destId="{FA2DA338-03B8-BB4F-963E-2152351F863B}" srcOrd="0" destOrd="0" parTransId="{80C36AD7-1713-2147-AFFF-6BA3648F5815}" sibTransId="{98030B3B-5074-7D40-812E-A4AB662343DB}"/>
    <dgm:cxn modelId="{21A44934-82CD-8F46-9A32-13084B453679}" type="presOf" srcId="{A635CBD6-C93F-E54B-8E70-6CE20CB9462C}" destId="{B0D6355E-CF1C-3A47-8390-E049B46BCE7E}" srcOrd="0" destOrd="1" presId="urn:microsoft.com/office/officeart/2005/8/layout/radial6"/>
    <dgm:cxn modelId="{18105124-1EF2-754B-ABE7-1058DB8AD4CE}" type="presOf" srcId="{5FE9371B-C0D9-C941-802D-ECDF7AFE6765}" destId="{B2E5EF13-94B7-8E4B-8270-5D25DAA8720E}" srcOrd="0" destOrd="0" presId="urn:microsoft.com/office/officeart/2005/8/layout/radial6"/>
    <dgm:cxn modelId="{051AD385-2333-D840-990A-84A4F7E29A69}" type="presOf" srcId="{8D52BA82-3B37-4C45-B1F4-727AB74DD850}" destId="{B9F151CB-0B73-B547-B7B5-B8E8A26E3B34}" srcOrd="0" destOrd="1" presId="urn:microsoft.com/office/officeart/2005/8/layout/radial6"/>
    <dgm:cxn modelId="{D8A77CA1-9948-2845-A0C5-51E779952B73}" type="presOf" srcId="{E6D7C9A7-1752-404B-B51E-3DB60C9BBD85}" destId="{5E5E8437-F63A-0649-8B45-7D1580FCCCA8}" srcOrd="0" destOrd="1" presId="urn:microsoft.com/office/officeart/2005/8/layout/radial6"/>
    <dgm:cxn modelId="{D63C8DE0-DE61-5A44-B5B0-8BBF8FAB9877}" type="presOf" srcId="{B679426F-9921-664B-A6D3-2A01BCA6E63D}" destId="{1F88A99C-B2F0-674D-B2D4-1341DACE7043}" srcOrd="0" destOrd="0" presId="urn:microsoft.com/office/officeart/2005/8/layout/radial6"/>
    <dgm:cxn modelId="{5E3F107D-3A4F-A34F-85FB-59B892830788}" srcId="{C4F9C396-BBF3-6E47-ADD5-3025A506F020}" destId="{105335FA-7B7F-0745-89E5-1FD14EB79427}" srcOrd="0" destOrd="0" parTransId="{81818D78-704B-7941-AE1B-AA8BAF4841AA}" sibTransId="{B679426F-9921-664B-A6D3-2A01BCA6E63D}"/>
    <dgm:cxn modelId="{B84BA995-CB4C-3943-AD81-C3F3AB0928EC}" type="presOf" srcId="{5CCF7D3B-0BEF-574D-AB2A-6D353A3948E6}" destId="{F959D4EF-7FF9-CB40-B02E-38E3BF64FE40}" srcOrd="0" destOrd="0" presId="urn:microsoft.com/office/officeart/2005/8/layout/radial6"/>
    <dgm:cxn modelId="{A3878029-F988-4241-8DBD-5A7FC44FE4CA}" srcId="{36E2F66D-F9D2-4149-A788-0319E669C559}" destId="{3907DC47-F415-6A45-BFEA-F02734C70427}" srcOrd="1" destOrd="0" parTransId="{C36A2419-BCF1-664E-A3BE-BC93C11AEB47}" sibTransId="{E17A478F-5565-C14F-B840-E3A5362D70F1}"/>
    <dgm:cxn modelId="{ACA5A2EF-7CC2-2844-992A-CC40BD2DD0DC}" srcId="{7835A3AE-8BDA-DD4B-B3C5-FF573E7094D8}" destId="{2127921A-0190-F34D-AC88-9BF98099A661}" srcOrd="1" destOrd="0" parTransId="{E467E742-4F91-BD45-8F8F-08C56CE6625A}" sibTransId="{3228F69C-944C-DB4A-BF22-BCF218FD78E1}"/>
    <dgm:cxn modelId="{576AD6BB-309A-1E40-8EFB-C9F1650A768D}" type="presParOf" srcId="{B78AFFEB-C685-BE4F-8EBF-3844830F2994}" destId="{A5ACFFB6-045A-254E-9293-ABE9BDEDC3F8}" srcOrd="0" destOrd="0" presId="urn:microsoft.com/office/officeart/2005/8/layout/radial6"/>
    <dgm:cxn modelId="{5E86925C-273E-454B-9612-BCF04FD3A48E}" type="presParOf" srcId="{B78AFFEB-C685-BE4F-8EBF-3844830F2994}" destId="{986152C4-CDCA-2E49-9434-3AAD3D89D096}" srcOrd="1" destOrd="0" presId="urn:microsoft.com/office/officeart/2005/8/layout/radial6"/>
    <dgm:cxn modelId="{B9CDAC68-5C09-C14F-A7AB-773F60904DD3}" type="presParOf" srcId="{B78AFFEB-C685-BE4F-8EBF-3844830F2994}" destId="{D83CC12D-C5A8-BA42-ADCF-0134424E922D}" srcOrd="2" destOrd="0" presId="urn:microsoft.com/office/officeart/2005/8/layout/radial6"/>
    <dgm:cxn modelId="{BA51420B-7DA6-8948-88C3-4B4A2610B7FA}" type="presParOf" srcId="{B78AFFEB-C685-BE4F-8EBF-3844830F2994}" destId="{1F88A99C-B2F0-674D-B2D4-1341DACE7043}" srcOrd="3" destOrd="0" presId="urn:microsoft.com/office/officeart/2005/8/layout/radial6"/>
    <dgm:cxn modelId="{81C9D1F4-A408-7C45-BAD1-D7220CD225A9}" type="presParOf" srcId="{B78AFFEB-C685-BE4F-8EBF-3844830F2994}" destId="{B0D6355E-CF1C-3A47-8390-E049B46BCE7E}" srcOrd="4" destOrd="0" presId="urn:microsoft.com/office/officeart/2005/8/layout/radial6"/>
    <dgm:cxn modelId="{EBF38D62-FBBD-1E4D-88B3-DEE9AC8BDF35}" type="presParOf" srcId="{B78AFFEB-C685-BE4F-8EBF-3844830F2994}" destId="{B6D4E511-BA0B-1A41-A866-481C7ED1A327}" srcOrd="5" destOrd="0" presId="urn:microsoft.com/office/officeart/2005/8/layout/radial6"/>
    <dgm:cxn modelId="{78CD2187-22CA-CE4B-AC1E-B04BFF5FFF5E}" type="presParOf" srcId="{B78AFFEB-C685-BE4F-8EBF-3844830F2994}" destId="{7C0919F8-5D6B-9A45-B025-75792E8BAF09}" srcOrd="6" destOrd="0" presId="urn:microsoft.com/office/officeart/2005/8/layout/radial6"/>
    <dgm:cxn modelId="{F7A61696-C792-604D-8349-A78C330650B6}" type="presParOf" srcId="{B78AFFEB-C685-BE4F-8EBF-3844830F2994}" destId="{5E5E8437-F63A-0649-8B45-7D1580FCCCA8}" srcOrd="7" destOrd="0" presId="urn:microsoft.com/office/officeart/2005/8/layout/radial6"/>
    <dgm:cxn modelId="{1C27C029-965F-5548-96D5-84C86549F383}" type="presParOf" srcId="{B78AFFEB-C685-BE4F-8EBF-3844830F2994}" destId="{CC451EE4-064A-1242-89DB-73D77DBA7382}" srcOrd="8" destOrd="0" presId="urn:microsoft.com/office/officeart/2005/8/layout/radial6"/>
    <dgm:cxn modelId="{8358E883-9B94-B141-827B-157B52572660}" type="presParOf" srcId="{B78AFFEB-C685-BE4F-8EBF-3844830F2994}" destId="{457E0FF5-2E66-C449-99AF-94F7BA4494B7}" srcOrd="9" destOrd="0" presId="urn:microsoft.com/office/officeart/2005/8/layout/radial6"/>
    <dgm:cxn modelId="{94BCBBDD-AE0B-2547-AFDD-B3942D7FB889}" type="presParOf" srcId="{B78AFFEB-C685-BE4F-8EBF-3844830F2994}" destId="{B42FD0AE-29B4-3346-93CE-0BA6ED03CDCA}" srcOrd="10" destOrd="0" presId="urn:microsoft.com/office/officeart/2005/8/layout/radial6"/>
    <dgm:cxn modelId="{BEF61589-14AE-F841-9790-291B34796B32}" type="presParOf" srcId="{B78AFFEB-C685-BE4F-8EBF-3844830F2994}" destId="{4EDEEBF0-5338-0548-BAE3-6A90BBFDFE24}" srcOrd="11" destOrd="0" presId="urn:microsoft.com/office/officeart/2005/8/layout/radial6"/>
    <dgm:cxn modelId="{CE4B4101-70FF-BE4D-9FDD-0472050FC4EE}" type="presParOf" srcId="{B78AFFEB-C685-BE4F-8EBF-3844830F2994}" destId="{D00A9CFE-8AA7-C949-AF5A-5A0EBEF368A6}" srcOrd="12" destOrd="0" presId="urn:microsoft.com/office/officeart/2005/8/layout/radial6"/>
    <dgm:cxn modelId="{341B0B7C-6EBB-7A4E-9EFB-29D39AA3154F}" type="presParOf" srcId="{B78AFFEB-C685-BE4F-8EBF-3844830F2994}" destId="{B9F151CB-0B73-B547-B7B5-B8E8A26E3B34}" srcOrd="13" destOrd="0" presId="urn:microsoft.com/office/officeart/2005/8/layout/radial6"/>
    <dgm:cxn modelId="{67A607D5-AF1B-014E-830F-16444AB780AF}" type="presParOf" srcId="{B78AFFEB-C685-BE4F-8EBF-3844830F2994}" destId="{C8C9B1D3-4AB8-D44C-88E6-F66AB567F57F}" srcOrd="14" destOrd="0" presId="urn:microsoft.com/office/officeart/2005/8/layout/radial6"/>
    <dgm:cxn modelId="{898D94F0-8823-E34E-A450-4D4CCF2BFDAA}" type="presParOf" srcId="{B78AFFEB-C685-BE4F-8EBF-3844830F2994}" destId="{22F18142-4A91-4742-8601-0280864BA808}" srcOrd="15" destOrd="0" presId="urn:microsoft.com/office/officeart/2005/8/layout/radial6"/>
    <dgm:cxn modelId="{08D5307A-3B84-FA4E-B797-77F9D211DF2B}" type="presParOf" srcId="{B78AFFEB-C685-BE4F-8EBF-3844830F2994}" destId="{F959D4EF-7FF9-CB40-B02E-38E3BF64FE40}" srcOrd="16" destOrd="0" presId="urn:microsoft.com/office/officeart/2005/8/layout/radial6"/>
    <dgm:cxn modelId="{1FD258EA-7D1D-5841-A1F9-5AEA93F11D87}" type="presParOf" srcId="{B78AFFEB-C685-BE4F-8EBF-3844830F2994}" destId="{B0AA0D8A-4484-B14A-A9A6-BF35B516C9E2}" srcOrd="17" destOrd="0" presId="urn:microsoft.com/office/officeart/2005/8/layout/radial6"/>
    <dgm:cxn modelId="{8585146A-A874-5A41-A082-AAE3F3EDA45A}" type="presParOf" srcId="{B78AFFEB-C685-BE4F-8EBF-3844830F2994}" destId="{B2E5EF13-94B7-8E4B-8270-5D25DAA8720E}" srcOrd="18"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C65BD1A-7B92-CC49-8F7D-7D2FC6087E93}" type="doc">
      <dgm:prSet loTypeId="urn:microsoft.com/office/officeart/2005/8/layout/hierarchy6" loCatId="" qsTypeId="urn:microsoft.com/office/officeart/2005/8/quickstyle/3D9" qsCatId="3D" csTypeId="urn:microsoft.com/office/officeart/2005/8/colors/accent1_2" csCatId="accent1" phldr="1"/>
      <dgm:spPr>
        <a:scene3d>
          <a:camera prst="perspectiveRelaxed" fov="1800000">
            <a:rot lat="20292000" lon="20766000" rev="318000"/>
          </a:camera>
          <a:lightRig rig="soft" dir="t"/>
          <a:backdrop>
            <a:anchor x="0" y="0" z="-210000"/>
            <a:norm dx="0" dy="0" dz="914400"/>
            <a:up dx="0" dy="914400" dz="0"/>
          </a:backdrop>
        </a:scene3d>
      </dgm:spPr>
      <dgm:t>
        <a:bodyPr/>
        <a:lstStyle/>
        <a:p>
          <a:endParaRPr lang="en-US"/>
        </a:p>
      </dgm:t>
    </dgm:pt>
    <dgm:pt modelId="{BDDB9684-92ED-5D41-9C47-522D9915298E}">
      <dgm:prSet phldrT="[Text]"/>
      <dgm:spPr/>
      <dgm:t>
        <a:bodyPr>
          <a:sp3d extrusionH="28000" prstMaterial="matte"/>
        </a:bodyPr>
        <a:lstStyle/>
        <a:p>
          <a:r>
            <a:rPr lang="en-US" dirty="0" smtClean="0"/>
            <a:t>Load Test Driver</a:t>
          </a:r>
          <a:endParaRPr lang="en-US" dirty="0"/>
        </a:p>
      </dgm:t>
    </dgm:pt>
    <dgm:pt modelId="{1DB0EDDD-1975-EE46-8249-AD8BB24E547E}" type="parTrans" cxnId="{3230E851-4CBE-1C49-BF81-0EB4248DF661}">
      <dgm:prSet/>
      <dgm:spPr/>
      <dgm:t>
        <a:bodyPr/>
        <a:lstStyle/>
        <a:p>
          <a:endParaRPr lang="en-US"/>
        </a:p>
      </dgm:t>
    </dgm:pt>
    <dgm:pt modelId="{24E8A75C-67EF-4C45-ABAA-7D93D50319E3}" type="sibTrans" cxnId="{3230E851-4CBE-1C49-BF81-0EB4248DF661}">
      <dgm:prSet/>
      <dgm:spPr/>
      <dgm:t>
        <a:bodyPr/>
        <a:lstStyle/>
        <a:p>
          <a:endParaRPr lang="en-US"/>
        </a:p>
      </dgm:t>
    </dgm:pt>
    <dgm:pt modelId="{75E1F0DE-F628-B94A-B69E-DD2D0D7C8FA2}">
      <dgm:prSet phldrT="[Text]"/>
      <dgm:spPr/>
      <dgm:t>
        <a:bodyPr>
          <a:sp3d extrusionH="28000" prstMaterial="matte"/>
        </a:bodyPr>
        <a:lstStyle/>
        <a:p>
          <a:r>
            <a:rPr lang="en-US" dirty="0" smtClean="0"/>
            <a:t>REST service</a:t>
          </a:r>
          <a:endParaRPr lang="en-US" dirty="0"/>
        </a:p>
      </dgm:t>
    </dgm:pt>
    <dgm:pt modelId="{3D105180-064A-C54C-9E67-6C14BF3EC161}" type="parTrans" cxnId="{BF882F7D-386C-4547-BD8B-EDAAF1A426DB}">
      <dgm:prSet/>
      <dgm:spPr/>
      <dgm:t>
        <a:bodyPr/>
        <a:lstStyle/>
        <a:p>
          <a:endParaRPr lang="en-US"/>
        </a:p>
      </dgm:t>
    </dgm:pt>
    <dgm:pt modelId="{2005FD55-9651-B64A-BDCC-F442CC7C3002}" type="sibTrans" cxnId="{BF882F7D-386C-4547-BD8B-EDAAF1A426DB}">
      <dgm:prSet/>
      <dgm:spPr/>
      <dgm:t>
        <a:bodyPr/>
        <a:lstStyle/>
        <a:p>
          <a:endParaRPr lang="en-US"/>
        </a:p>
      </dgm:t>
    </dgm:pt>
    <dgm:pt modelId="{72001321-D5CE-8F40-B2F7-9A3B64A5599C}">
      <dgm:prSet phldrT="[Text]"/>
      <dgm:spPr>
        <a:solidFill>
          <a:schemeClr val="accent4">
            <a:lumMod val="60000"/>
            <a:lumOff val="40000"/>
          </a:schemeClr>
        </a:solidFill>
        <a:ln>
          <a:solidFill>
            <a:schemeClr val="accent4">
              <a:lumMod val="40000"/>
              <a:lumOff val="60000"/>
            </a:schemeClr>
          </a:solidFill>
        </a:ln>
      </dgm:spPr>
      <dgm:t>
        <a:bodyPr>
          <a:sp3d extrusionH="28000" prstMaterial="matte"/>
        </a:bodyPr>
        <a:lstStyle/>
        <a:p>
          <a:r>
            <a:rPr lang="en-US" dirty="0" smtClean="0"/>
            <a:t>36x m2.xlarge </a:t>
          </a:r>
          <a:r>
            <a:rPr lang="en-US" dirty="0" err="1" smtClean="0"/>
            <a:t>EVcache</a:t>
          </a:r>
          <a:endParaRPr lang="en-US" dirty="0"/>
        </a:p>
      </dgm:t>
    </dgm:pt>
    <dgm:pt modelId="{6C0E0FBA-9238-5F46-91B8-EF019C7884B5}" type="parTrans" cxnId="{BF951918-9DDF-DD4D-B7B5-4E1FEA9BAB1C}">
      <dgm:prSet/>
      <dgm:spPr/>
      <dgm:t>
        <a:bodyPr/>
        <a:lstStyle/>
        <a:p>
          <a:endParaRPr lang="en-US"/>
        </a:p>
      </dgm:t>
    </dgm:pt>
    <dgm:pt modelId="{4D79AB14-BAA2-E44A-BBD2-628F3DAA034C}" type="sibTrans" cxnId="{BF951918-9DDF-DD4D-B7B5-4E1FEA9BAB1C}">
      <dgm:prSet/>
      <dgm:spPr/>
      <dgm:t>
        <a:bodyPr/>
        <a:lstStyle/>
        <a:p>
          <a:endParaRPr lang="en-US"/>
        </a:p>
      </dgm:t>
    </dgm:pt>
    <dgm:pt modelId="{959C5602-6CB4-DA4F-9692-40E91E50AB47}">
      <dgm:prSet phldrT="[Text]"/>
      <dgm:spPr>
        <a:solidFill>
          <a:schemeClr val="bg2">
            <a:lumMod val="50000"/>
          </a:schemeClr>
        </a:solidFill>
        <a:ln>
          <a:solidFill>
            <a:schemeClr val="bg2">
              <a:lumMod val="75000"/>
            </a:schemeClr>
          </a:solidFill>
        </a:ln>
      </dgm:spPr>
      <dgm:t>
        <a:bodyPr>
          <a:sp3d extrusionH="28000" prstMaterial="matte"/>
        </a:bodyPr>
        <a:lstStyle/>
        <a:p>
          <a:r>
            <a:rPr lang="en-US" dirty="0" smtClean="0"/>
            <a:t>48x m2.4xlarge Cassandra</a:t>
          </a:r>
          <a:endParaRPr lang="en-US" dirty="0"/>
        </a:p>
      </dgm:t>
    </dgm:pt>
    <dgm:pt modelId="{DDDB77DF-CA04-1049-A70D-7CA4544F2ADB}" type="parTrans" cxnId="{8A61C6CE-19F0-0E4B-8997-8920165FDE13}">
      <dgm:prSet/>
      <dgm:spPr/>
      <dgm:t>
        <a:bodyPr/>
        <a:lstStyle/>
        <a:p>
          <a:endParaRPr lang="en-US"/>
        </a:p>
      </dgm:t>
    </dgm:pt>
    <dgm:pt modelId="{34307885-8E22-B54C-9554-DD7CE40AA2AF}" type="sibTrans" cxnId="{8A61C6CE-19F0-0E4B-8997-8920165FDE13}">
      <dgm:prSet/>
      <dgm:spPr/>
      <dgm:t>
        <a:bodyPr/>
        <a:lstStyle/>
        <a:p>
          <a:endParaRPr lang="en-US"/>
        </a:p>
      </dgm:t>
    </dgm:pt>
    <dgm:pt modelId="{BE1052A0-4293-2D4E-AF54-42F4D7E9597C}">
      <dgm:prSet phldrT="[Text]"/>
      <dgm:spPr/>
      <dgm:t>
        <a:bodyPr>
          <a:sp3d extrusionH="28000" prstMaterial="matte"/>
        </a:bodyPr>
        <a:lstStyle/>
        <a:p>
          <a:r>
            <a:rPr lang="en-US" dirty="0" smtClean="0"/>
            <a:t>REST service</a:t>
          </a:r>
          <a:endParaRPr lang="en-US" dirty="0"/>
        </a:p>
      </dgm:t>
    </dgm:pt>
    <dgm:pt modelId="{A2246DEA-A45A-2F42-9E8B-95A6BE75FA64}" type="parTrans" cxnId="{EF03D02A-41E6-B648-946E-FAE3027216B9}">
      <dgm:prSet/>
      <dgm:spPr/>
      <dgm:t>
        <a:bodyPr/>
        <a:lstStyle/>
        <a:p>
          <a:endParaRPr lang="en-US"/>
        </a:p>
      </dgm:t>
    </dgm:pt>
    <dgm:pt modelId="{1BF86AEE-A4CB-134C-B8A3-C140B71DE55E}" type="sibTrans" cxnId="{EF03D02A-41E6-B648-946E-FAE3027216B9}">
      <dgm:prSet/>
      <dgm:spPr/>
      <dgm:t>
        <a:bodyPr/>
        <a:lstStyle/>
        <a:p>
          <a:endParaRPr lang="en-US"/>
        </a:p>
      </dgm:t>
    </dgm:pt>
    <dgm:pt modelId="{B241936F-8E4F-754B-ADB1-4145F961A2EF}">
      <dgm:prSet phldrT="[Text]">
        <dgm:style>
          <a:lnRef idx="2">
            <a:schemeClr val="accent2">
              <a:shade val="50000"/>
            </a:schemeClr>
          </a:lnRef>
          <a:fillRef idx="1">
            <a:schemeClr val="accent2"/>
          </a:fillRef>
          <a:effectRef idx="0">
            <a:schemeClr val="accent2"/>
          </a:effectRef>
          <a:fontRef idx="minor">
            <a:schemeClr val="lt1"/>
          </a:fontRef>
        </dgm:style>
      </dgm:prSet>
      <dgm:spPr>
        <a:solidFill>
          <a:schemeClr val="accent2">
            <a:lumMod val="75000"/>
          </a:schemeClr>
        </a:solidFill>
        <a:ln>
          <a:solidFill>
            <a:schemeClr val="accent2"/>
          </a:solidFill>
        </a:ln>
      </dgm:spPr>
      <dgm:t>
        <a:bodyPr>
          <a:sp3d extrusionH="28000" prstMaterial="matte"/>
        </a:bodyPr>
        <a:lstStyle/>
        <a:p>
          <a:r>
            <a:rPr lang="en-US" dirty="0" smtClean="0"/>
            <a:t>15x hi1.4xlarge Cassandra</a:t>
          </a:r>
          <a:endParaRPr lang="en-US" dirty="0"/>
        </a:p>
      </dgm:t>
    </dgm:pt>
    <dgm:pt modelId="{63E59265-3C20-6E44-AD9E-2442731B2A22}" type="parTrans" cxnId="{63F1FFAA-8AF7-8A4C-B528-A85727A25212}">
      <dgm:prSet/>
      <dgm:spPr/>
      <dgm:t>
        <a:bodyPr/>
        <a:lstStyle/>
        <a:p>
          <a:endParaRPr lang="en-US"/>
        </a:p>
      </dgm:t>
    </dgm:pt>
    <dgm:pt modelId="{693021BD-22F7-FB4F-BAC0-476487F0CDB2}" type="sibTrans" cxnId="{63F1FFAA-8AF7-8A4C-B528-A85727A25212}">
      <dgm:prSet/>
      <dgm:spPr/>
      <dgm:t>
        <a:bodyPr/>
        <a:lstStyle/>
        <a:p>
          <a:endParaRPr lang="en-US"/>
        </a:p>
      </dgm:t>
    </dgm:pt>
    <dgm:pt modelId="{981BCD51-1BA3-114E-862E-2E37958A8F45}">
      <dgm:prSet phldrT="[Text]"/>
      <dgm:spPr/>
      <dgm:t>
        <a:bodyPr/>
        <a:lstStyle/>
        <a:p>
          <a:r>
            <a:rPr lang="en-US" dirty="0" smtClean="0"/>
            <a:t>Load Generation</a:t>
          </a:r>
          <a:endParaRPr lang="en-US" dirty="0"/>
        </a:p>
      </dgm:t>
    </dgm:pt>
    <dgm:pt modelId="{276379DB-54F9-EE42-A96E-05420F00E72E}" type="parTrans" cxnId="{141F563F-9DC7-C448-80E0-8250EDAC756C}">
      <dgm:prSet/>
      <dgm:spPr/>
      <dgm:t>
        <a:bodyPr/>
        <a:lstStyle/>
        <a:p>
          <a:endParaRPr lang="en-US"/>
        </a:p>
      </dgm:t>
    </dgm:pt>
    <dgm:pt modelId="{CB1A28DF-FCDC-2143-919B-575EB8091490}" type="sibTrans" cxnId="{141F563F-9DC7-C448-80E0-8250EDAC756C}">
      <dgm:prSet/>
      <dgm:spPr/>
      <dgm:t>
        <a:bodyPr/>
        <a:lstStyle/>
        <a:p>
          <a:endParaRPr lang="en-US"/>
        </a:p>
      </dgm:t>
    </dgm:pt>
    <dgm:pt modelId="{0A992DEB-42CD-434B-B84B-B2BECE357326}">
      <dgm:prSet phldrT="[Text]"/>
      <dgm:spPr/>
      <dgm:t>
        <a:bodyPr/>
        <a:lstStyle/>
        <a:p>
          <a:r>
            <a:rPr lang="en-US" dirty="0" smtClean="0"/>
            <a:t>Application</a:t>
          </a:r>
          <a:endParaRPr lang="en-US" dirty="0"/>
        </a:p>
      </dgm:t>
    </dgm:pt>
    <dgm:pt modelId="{E15BF0A5-E193-4D45-B2CE-33C79C7FCD8A}" type="parTrans" cxnId="{A7EFB942-40D4-6B4F-8FDB-AA8D2E5397C0}">
      <dgm:prSet/>
      <dgm:spPr/>
      <dgm:t>
        <a:bodyPr/>
        <a:lstStyle/>
        <a:p>
          <a:endParaRPr lang="en-US"/>
        </a:p>
      </dgm:t>
    </dgm:pt>
    <dgm:pt modelId="{2833664A-48AF-7440-94FC-7A311DF492B7}" type="sibTrans" cxnId="{A7EFB942-40D4-6B4F-8FDB-AA8D2E5397C0}">
      <dgm:prSet/>
      <dgm:spPr/>
      <dgm:t>
        <a:bodyPr/>
        <a:lstStyle/>
        <a:p>
          <a:endParaRPr lang="en-US"/>
        </a:p>
      </dgm:t>
    </dgm:pt>
    <dgm:pt modelId="{AF050485-3A2A-0048-8C20-0BB6939AA7A5}">
      <dgm:prSet phldrT="[Text]"/>
      <dgm:spPr/>
      <dgm:t>
        <a:bodyPr/>
        <a:lstStyle/>
        <a:p>
          <a:r>
            <a:rPr lang="en-US" dirty="0" err="1" smtClean="0"/>
            <a:t>Memcached</a:t>
          </a:r>
          <a:endParaRPr lang="en-US" dirty="0"/>
        </a:p>
      </dgm:t>
    </dgm:pt>
    <dgm:pt modelId="{41D435C3-5665-5E4B-A7CA-03742F3A61C9}" type="parTrans" cxnId="{A72C6491-DA35-AC46-AFF2-06904336A5D4}">
      <dgm:prSet/>
      <dgm:spPr/>
      <dgm:t>
        <a:bodyPr/>
        <a:lstStyle/>
        <a:p>
          <a:endParaRPr lang="en-US"/>
        </a:p>
      </dgm:t>
    </dgm:pt>
    <dgm:pt modelId="{D9E81605-0896-474B-92AB-104CE867107E}" type="sibTrans" cxnId="{A72C6491-DA35-AC46-AFF2-06904336A5D4}">
      <dgm:prSet/>
      <dgm:spPr/>
      <dgm:t>
        <a:bodyPr/>
        <a:lstStyle/>
        <a:p>
          <a:endParaRPr lang="en-US"/>
        </a:p>
      </dgm:t>
    </dgm:pt>
    <dgm:pt modelId="{E1C489DF-90F2-9242-8E4F-23D4CD0DEEA4}">
      <dgm:prSet phldrT="[Text]"/>
      <dgm:spPr/>
      <dgm:t>
        <a:bodyPr/>
        <a:lstStyle/>
        <a:p>
          <a:r>
            <a:rPr lang="en-US" dirty="0" smtClean="0"/>
            <a:t>Cassandra</a:t>
          </a:r>
          <a:endParaRPr lang="en-US" dirty="0"/>
        </a:p>
      </dgm:t>
    </dgm:pt>
    <dgm:pt modelId="{3EA89AF1-2E69-584C-A8BA-121F10DC0678}" type="parTrans" cxnId="{2866AA41-9199-A849-B992-DC7826C26160}">
      <dgm:prSet/>
      <dgm:spPr/>
      <dgm:t>
        <a:bodyPr/>
        <a:lstStyle/>
        <a:p>
          <a:endParaRPr lang="en-US"/>
        </a:p>
      </dgm:t>
    </dgm:pt>
    <dgm:pt modelId="{D883A81A-BAEF-1B40-B0A6-7B45A0AE29DE}" type="sibTrans" cxnId="{2866AA41-9199-A849-B992-DC7826C26160}">
      <dgm:prSet/>
      <dgm:spPr/>
      <dgm:t>
        <a:bodyPr/>
        <a:lstStyle/>
        <a:p>
          <a:endParaRPr lang="en-US"/>
        </a:p>
      </dgm:t>
    </dgm:pt>
    <dgm:pt modelId="{94C38BBC-BFDD-9349-9D73-D32516E089F5}">
      <dgm:prSet phldrT="[Text]"/>
      <dgm:spPr>
        <a:noFill/>
      </dgm:spPr>
      <dgm:t>
        <a:bodyPr>
          <a:sp3d extrusionH="28000" prstMaterial="matte"/>
        </a:bodyPr>
        <a:lstStyle/>
        <a:p>
          <a:endParaRPr lang="en-US" dirty="0"/>
        </a:p>
      </dgm:t>
    </dgm:pt>
    <dgm:pt modelId="{A78D8B87-82F7-C842-A982-D922766286EC}" type="parTrans" cxnId="{8DA6E17B-A252-CE4F-B696-F01FB9A9504E}">
      <dgm:prSet/>
      <dgm:spPr/>
      <dgm:t>
        <a:bodyPr/>
        <a:lstStyle/>
        <a:p>
          <a:endParaRPr lang="en-US"/>
        </a:p>
      </dgm:t>
    </dgm:pt>
    <dgm:pt modelId="{B33B85D3-3BEA-1541-8549-235DA4992F7A}" type="sibTrans" cxnId="{8DA6E17B-A252-CE4F-B696-F01FB9A9504E}">
      <dgm:prSet/>
      <dgm:spPr/>
      <dgm:t>
        <a:bodyPr/>
        <a:lstStyle/>
        <a:p>
          <a:endParaRPr lang="en-US"/>
        </a:p>
      </dgm:t>
    </dgm:pt>
    <dgm:pt modelId="{29F697E6-895C-4A4E-A1FE-18B8E981357B}" type="pres">
      <dgm:prSet presAssocID="{7C65BD1A-7B92-CC49-8F7D-7D2FC6087E93}" presName="mainComposite" presStyleCnt="0">
        <dgm:presLayoutVars>
          <dgm:chPref val="1"/>
          <dgm:dir/>
          <dgm:animOne val="branch"/>
          <dgm:animLvl val="lvl"/>
          <dgm:resizeHandles val="exact"/>
        </dgm:presLayoutVars>
      </dgm:prSet>
      <dgm:spPr/>
      <dgm:t>
        <a:bodyPr/>
        <a:lstStyle/>
        <a:p>
          <a:endParaRPr lang="en-US"/>
        </a:p>
      </dgm:t>
    </dgm:pt>
    <dgm:pt modelId="{26217F5E-2F46-994A-BB3E-CF8EE0AA615A}" type="pres">
      <dgm:prSet presAssocID="{7C65BD1A-7B92-CC49-8F7D-7D2FC6087E93}" presName="hierFlow" presStyleCnt="0"/>
      <dgm:spPr/>
    </dgm:pt>
    <dgm:pt modelId="{32952472-3F6C-6040-9595-BFE59734D40A}" type="pres">
      <dgm:prSet presAssocID="{7C65BD1A-7B92-CC49-8F7D-7D2FC6087E93}" presName="firstBuf" presStyleCnt="0"/>
      <dgm:spPr/>
    </dgm:pt>
    <dgm:pt modelId="{6FBCDE63-66C4-6641-A7E8-556A01A27BCA}" type="pres">
      <dgm:prSet presAssocID="{7C65BD1A-7B92-CC49-8F7D-7D2FC6087E93}" presName="hierChild1" presStyleCnt="0">
        <dgm:presLayoutVars>
          <dgm:chPref val="1"/>
          <dgm:animOne val="branch"/>
          <dgm:animLvl val="lvl"/>
        </dgm:presLayoutVars>
      </dgm:prSet>
      <dgm:spPr/>
    </dgm:pt>
    <dgm:pt modelId="{DDC99DB3-D907-5744-BC5A-3A8DF8D3F301}" type="pres">
      <dgm:prSet presAssocID="{BDDB9684-92ED-5D41-9C47-522D9915298E}" presName="Name14" presStyleCnt="0"/>
      <dgm:spPr/>
    </dgm:pt>
    <dgm:pt modelId="{F2F86639-A780-D74E-B3FE-904B52A25DE8}" type="pres">
      <dgm:prSet presAssocID="{BDDB9684-92ED-5D41-9C47-522D9915298E}" presName="level1Shape" presStyleLbl="node0" presStyleIdx="0" presStyleCnt="1">
        <dgm:presLayoutVars>
          <dgm:chPref val="3"/>
        </dgm:presLayoutVars>
      </dgm:prSet>
      <dgm:spPr/>
      <dgm:t>
        <a:bodyPr/>
        <a:lstStyle/>
        <a:p>
          <a:endParaRPr lang="en-US"/>
        </a:p>
      </dgm:t>
    </dgm:pt>
    <dgm:pt modelId="{1013E3EE-A0FD-6D45-A86A-2EC6F69743AA}" type="pres">
      <dgm:prSet presAssocID="{BDDB9684-92ED-5D41-9C47-522D9915298E}" presName="hierChild2" presStyleCnt="0"/>
      <dgm:spPr/>
    </dgm:pt>
    <dgm:pt modelId="{701D6D78-6D14-184A-8508-5B88F87A1D70}" type="pres">
      <dgm:prSet presAssocID="{3D105180-064A-C54C-9E67-6C14BF3EC161}" presName="Name19" presStyleLbl="parChTrans1D2" presStyleIdx="0" presStyleCnt="2"/>
      <dgm:spPr/>
      <dgm:t>
        <a:bodyPr/>
        <a:lstStyle/>
        <a:p>
          <a:endParaRPr lang="en-US"/>
        </a:p>
      </dgm:t>
    </dgm:pt>
    <dgm:pt modelId="{C9E48A38-D8E7-D242-B314-C5EE831F715A}" type="pres">
      <dgm:prSet presAssocID="{75E1F0DE-F628-B94A-B69E-DD2D0D7C8FA2}" presName="Name21" presStyleCnt="0"/>
      <dgm:spPr/>
    </dgm:pt>
    <dgm:pt modelId="{8AF36A47-FA8E-9A49-B3C3-C31B95CD85E4}" type="pres">
      <dgm:prSet presAssocID="{75E1F0DE-F628-B94A-B69E-DD2D0D7C8FA2}" presName="level2Shape" presStyleLbl="node2" presStyleIdx="0" presStyleCnt="2"/>
      <dgm:spPr/>
      <dgm:t>
        <a:bodyPr/>
        <a:lstStyle/>
        <a:p>
          <a:endParaRPr lang="en-US"/>
        </a:p>
      </dgm:t>
    </dgm:pt>
    <dgm:pt modelId="{9FEA1D3B-9098-694A-9E27-E569FC917E06}" type="pres">
      <dgm:prSet presAssocID="{75E1F0DE-F628-B94A-B69E-DD2D0D7C8FA2}" presName="hierChild3" presStyleCnt="0"/>
      <dgm:spPr/>
    </dgm:pt>
    <dgm:pt modelId="{FEBD6690-3F2E-5E46-962C-FE3E00C0940A}" type="pres">
      <dgm:prSet presAssocID="{6C0E0FBA-9238-5F46-91B8-EF019C7884B5}" presName="Name19" presStyleLbl="parChTrans1D3" presStyleIdx="0" presStyleCnt="2"/>
      <dgm:spPr/>
      <dgm:t>
        <a:bodyPr/>
        <a:lstStyle/>
        <a:p>
          <a:endParaRPr lang="en-US"/>
        </a:p>
      </dgm:t>
    </dgm:pt>
    <dgm:pt modelId="{53F20D2A-A757-C741-A85C-352D8268D287}" type="pres">
      <dgm:prSet presAssocID="{72001321-D5CE-8F40-B2F7-9A3B64A5599C}" presName="Name21" presStyleCnt="0"/>
      <dgm:spPr/>
    </dgm:pt>
    <dgm:pt modelId="{B8A328DB-21F7-2E43-9DDE-72D752184768}" type="pres">
      <dgm:prSet presAssocID="{72001321-D5CE-8F40-B2F7-9A3B64A5599C}" presName="level2Shape" presStyleLbl="node3" presStyleIdx="0" presStyleCnt="2" custScaleX="218803"/>
      <dgm:spPr/>
      <dgm:t>
        <a:bodyPr/>
        <a:lstStyle/>
        <a:p>
          <a:endParaRPr lang="en-US"/>
        </a:p>
      </dgm:t>
    </dgm:pt>
    <dgm:pt modelId="{6C682A22-8B9E-AD4B-8350-32135068E5ED}" type="pres">
      <dgm:prSet presAssocID="{72001321-D5CE-8F40-B2F7-9A3B64A5599C}" presName="hierChild3" presStyleCnt="0"/>
      <dgm:spPr/>
    </dgm:pt>
    <dgm:pt modelId="{AF28EBEA-5D61-0440-AD4F-F2F0E4649B3C}" type="pres">
      <dgm:prSet presAssocID="{DDDB77DF-CA04-1049-A70D-7CA4544F2ADB}" presName="Name19" presStyleLbl="parChTrans1D4" presStyleIdx="0" presStyleCnt="2"/>
      <dgm:spPr/>
      <dgm:t>
        <a:bodyPr/>
        <a:lstStyle/>
        <a:p>
          <a:endParaRPr lang="en-US"/>
        </a:p>
      </dgm:t>
    </dgm:pt>
    <dgm:pt modelId="{3A50AC22-4D93-8340-AA62-C0EF52A69FAF}" type="pres">
      <dgm:prSet presAssocID="{959C5602-6CB4-DA4F-9692-40E91E50AB47}" presName="Name21" presStyleCnt="0"/>
      <dgm:spPr/>
    </dgm:pt>
    <dgm:pt modelId="{B5032C8B-CA35-EA4E-831D-76F7EDF35CB7}" type="pres">
      <dgm:prSet presAssocID="{959C5602-6CB4-DA4F-9692-40E91E50AB47}" presName="level2Shape" presStyleLbl="node4" presStyleIdx="0" presStyleCnt="2" custScaleX="291738"/>
      <dgm:spPr/>
      <dgm:t>
        <a:bodyPr/>
        <a:lstStyle/>
        <a:p>
          <a:endParaRPr lang="en-US"/>
        </a:p>
      </dgm:t>
    </dgm:pt>
    <dgm:pt modelId="{5BE89E77-AC7B-C540-B396-76AE92D54AB8}" type="pres">
      <dgm:prSet presAssocID="{959C5602-6CB4-DA4F-9692-40E91E50AB47}" presName="hierChild3" presStyleCnt="0"/>
      <dgm:spPr/>
    </dgm:pt>
    <dgm:pt modelId="{48BC0971-2C6B-6A4E-9E01-D0B2F5F5C770}" type="pres">
      <dgm:prSet presAssocID="{A2246DEA-A45A-2F42-9E8B-95A6BE75FA64}" presName="Name19" presStyleLbl="parChTrans1D2" presStyleIdx="1" presStyleCnt="2"/>
      <dgm:spPr/>
      <dgm:t>
        <a:bodyPr/>
        <a:lstStyle/>
        <a:p>
          <a:endParaRPr lang="en-US"/>
        </a:p>
      </dgm:t>
    </dgm:pt>
    <dgm:pt modelId="{964E751A-D4BB-A549-8CE2-E311A372F3C7}" type="pres">
      <dgm:prSet presAssocID="{BE1052A0-4293-2D4E-AF54-42F4D7E9597C}" presName="Name21" presStyleCnt="0"/>
      <dgm:spPr/>
    </dgm:pt>
    <dgm:pt modelId="{FFC0D6F4-46A7-3E41-85A9-FB2D8A0B8DD0}" type="pres">
      <dgm:prSet presAssocID="{BE1052A0-4293-2D4E-AF54-42F4D7E9597C}" presName="level2Shape" presStyleLbl="node2" presStyleIdx="1" presStyleCnt="2"/>
      <dgm:spPr/>
      <dgm:t>
        <a:bodyPr/>
        <a:lstStyle/>
        <a:p>
          <a:endParaRPr lang="en-US"/>
        </a:p>
      </dgm:t>
    </dgm:pt>
    <dgm:pt modelId="{9C2ADFEC-1D52-3341-8AA6-A374969270E4}" type="pres">
      <dgm:prSet presAssocID="{BE1052A0-4293-2D4E-AF54-42F4D7E9597C}" presName="hierChild3" presStyleCnt="0"/>
      <dgm:spPr/>
    </dgm:pt>
    <dgm:pt modelId="{A58D0C22-5B1E-9342-AB6B-05932D817E74}" type="pres">
      <dgm:prSet presAssocID="{A78D8B87-82F7-C842-A982-D922766286EC}" presName="Name19" presStyleLbl="parChTrans1D3" presStyleIdx="1" presStyleCnt="2"/>
      <dgm:spPr/>
      <dgm:t>
        <a:bodyPr/>
        <a:lstStyle/>
        <a:p>
          <a:endParaRPr lang="en-US"/>
        </a:p>
      </dgm:t>
    </dgm:pt>
    <dgm:pt modelId="{59337D51-F99A-C549-A9CA-67FA800C106C}" type="pres">
      <dgm:prSet presAssocID="{94C38BBC-BFDD-9349-9D73-D32516E089F5}" presName="Name21" presStyleCnt="0"/>
      <dgm:spPr/>
    </dgm:pt>
    <dgm:pt modelId="{C515787C-6B8A-D843-9AE9-5CE24237EE63}" type="pres">
      <dgm:prSet presAssocID="{94C38BBC-BFDD-9349-9D73-D32516E089F5}" presName="level2Shape" presStyleLbl="node3" presStyleIdx="1" presStyleCnt="2"/>
      <dgm:spPr/>
      <dgm:t>
        <a:bodyPr/>
        <a:lstStyle/>
        <a:p>
          <a:endParaRPr lang="en-US"/>
        </a:p>
      </dgm:t>
    </dgm:pt>
    <dgm:pt modelId="{8C1C5154-B397-CC48-A8F4-867C3A50E7D6}" type="pres">
      <dgm:prSet presAssocID="{94C38BBC-BFDD-9349-9D73-D32516E089F5}" presName="hierChild3" presStyleCnt="0"/>
      <dgm:spPr/>
    </dgm:pt>
    <dgm:pt modelId="{37FCE947-75EC-BA4B-84C0-7009E45239A2}" type="pres">
      <dgm:prSet presAssocID="{63E59265-3C20-6E44-AD9E-2442731B2A22}" presName="Name19" presStyleLbl="parChTrans1D4" presStyleIdx="1" presStyleCnt="2"/>
      <dgm:spPr/>
      <dgm:t>
        <a:bodyPr/>
        <a:lstStyle/>
        <a:p>
          <a:endParaRPr lang="en-US"/>
        </a:p>
      </dgm:t>
    </dgm:pt>
    <dgm:pt modelId="{39C27D43-8FCE-5F4A-8761-86877106F9E2}" type="pres">
      <dgm:prSet presAssocID="{B241936F-8E4F-754B-ADB1-4145F961A2EF}" presName="Name21" presStyleCnt="0"/>
      <dgm:spPr/>
    </dgm:pt>
    <dgm:pt modelId="{8B04CF90-4B81-AC4C-A123-0FAAFA1ABAA2}" type="pres">
      <dgm:prSet presAssocID="{B241936F-8E4F-754B-ADB1-4145F961A2EF}" presName="level2Shape" presStyleLbl="node4" presStyleIdx="1" presStyleCnt="2" custScaleX="97003" custLinFactNeighborX="1533"/>
      <dgm:spPr/>
      <dgm:t>
        <a:bodyPr/>
        <a:lstStyle/>
        <a:p>
          <a:endParaRPr lang="en-US"/>
        </a:p>
      </dgm:t>
    </dgm:pt>
    <dgm:pt modelId="{D00B081D-40ED-F540-8C2C-5514D34EF1D5}" type="pres">
      <dgm:prSet presAssocID="{B241936F-8E4F-754B-ADB1-4145F961A2EF}" presName="hierChild3" presStyleCnt="0"/>
      <dgm:spPr/>
    </dgm:pt>
    <dgm:pt modelId="{5261366A-08D1-AB44-9260-77CD69947F40}" type="pres">
      <dgm:prSet presAssocID="{7C65BD1A-7B92-CC49-8F7D-7D2FC6087E93}" presName="bgShapesFlow" presStyleCnt="0"/>
      <dgm:spPr/>
    </dgm:pt>
    <dgm:pt modelId="{AEBF3731-2F38-154C-AD43-13DBA8E26831}" type="pres">
      <dgm:prSet presAssocID="{981BCD51-1BA3-114E-862E-2E37958A8F45}" presName="rectComp" presStyleCnt="0"/>
      <dgm:spPr/>
    </dgm:pt>
    <dgm:pt modelId="{BFE030AD-59B1-C648-BE18-4808DF0E8D34}" type="pres">
      <dgm:prSet presAssocID="{981BCD51-1BA3-114E-862E-2E37958A8F45}" presName="bgRect" presStyleLbl="bgShp" presStyleIdx="0" presStyleCnt="4"/>
      <dgm:spPr/>
      <dgm:t>
        <a:bodyPr/>
        <a:lstStyle/>
        <a:p>
          <a:endParaRPr lang="en-US"/>
        </a:p>
      </dgm:t>
    </dgm:pt>
    <dgm:pt modelId="{CEB04BA9-24C2-A047-A27C-4B7D5EDD809E}" type="pres">
      <dgm:prSet presAssocID="{981BCD51-1BA3-114E-862E-2E37958A8F45}" presName="bgRectTx" presStyleLbl="bgShp" presStyleIdx="0" presStyleCnt="4">
        <dgm:presLayoutVars>
          <dgm:bulletEnabled val="1"/>
        </dgm:presLayoutVars>
      </dgm:prSet>
      <dgm:spPr/>
      <dgm:t>
        <a:bodyPr/>
        <a:lstStyle/>
        <a:p>
          <a:endParaRPr lang="en-US"/>
        </a:p>
      </dgm:t>
    </dgm:pt>
    <dgm:pt modelId="{B9BF3F31-8087-444B-B176-0AD363D58C8A}" type="pres">
      <dgm:prSet presAssocID="{981BCD51-1BA3-114E-862E-2E37958A8F45}" presName="spComp" presStyleCnt="0"/>
      <dgm:spPr/>
    </dgm:pt>
    <dgm:pt modelId="{52C43164-D3D1-0E4E-8E58-E4E692B8D60B}" type="pres">
      <dgm:prSet presAssocID="{981BCD51-1BA3-114E-862E-2E37958A8F45}" presName="vSp" presStyleCnt="0"/>
      <dgm:spPr/>
    </dgm:pt>
    <dgm:pt modelId="{25862E44-5393-FE4D-9991-7DA9411A28C3}" type="pres">
      <dgm:prSet presAssocID="{0A992DEB-42CD-434B-B84B-B2BECE357326}" presName="rectComp" presStyleCnt="0"/>
      <dgm:spPr/>
    </dgm:pt>
    <dgm:pt modelId="{AE2D5BCC-F2A8-3044-94BA-568D91849077}" type="pres">
      <dgm:prSet presAssocID="{0A992DEB-42CD-434B-B84B-B2BECE357326}" presName="bgRect" presStyleLbl="bgShp" presStyleIdx="1" presStyleCnt="4"/>
      <dgm:spPr/>
      <dgm:t>
        <a:bodyPr/>
        <a:lstStyle/>
        <a:p>
          <a:endParaRPr lang="en-US"/>
        </a:p>
      </dgm:t>
    </dgm:pt>
    <dgm:pt modelId="{81A6B19B-700D-EC4C-ACC6-DD07920D8F26}" type="pres">
      <dgm:prSet presAssocID="{0A992DEB-42CD-434B-B84B-B2BECE357326}" presName="bgRectTx" presStyleLbl="bgShp" presStyleIdx="1" presStyleCnt="4">
        <dgm:presLayoutVars>
          <dgm:bulletEnabled val="1"/>
        </dgm:presLayoutVars>
      </dgm:prSet>
      <dgm:spPr/>
      <dgm:t>
        <a:bodyPr/>
        <a:lstStyle/>
        <a:p>
          <a:endParaRPr lang="en-US"/>
        </a:p>
      </dgm:t>
    </dgm:pt>
    <dgm:pt modelId="{7D467475-A2AB-F340-ACD0-B125B72B5110}" type="pres">
      <dgm:prSet presAssocID="{0A992DEB-42CD-434B-B84B-B2BECE357326}" presName="spComp" presStyleCnt="0"/>
      <dgm:spPr/>
    </dgm:pt>
    <dgm:pt modelId="{0534F7E9-FB3A-E940-A331-2370162534D9}" type="pres">
      <dgm:prSet presAssocID="{0A992DEB-42CD-434B-B84B-B2BECE357326}" presName="vSp" presStyleCnt="0"/>
      <dgm:spPr/>
    </dgm:pt>
    <dgm:pt modelId="{D1531D9D-6EE1-4048-B6D8-BFC5071091DC}" type="pres">
      <dgm:prSet presAssocID="{AF050485-3A2A-0048-8C20-0BB6939AA7A5}" presName="rectComp" presStyleCnt="0"/>
      <dgm:spPr/>
    </dgm:pt>
    <dgm:pt modelId="{A00FA35E-99AF-CB49-9574-170E7E46F75E}" type="pres">
      <dgm:prSet presAssocID="{AF050485-3A2A-0048-8C20-0BB6939AA7A5}" presName="bgRect" presStyleLbl="bgShp" presStyleIdx="2" presStyleCnt="4"/>
      <dgm:spPr/>
      <dgm:t>
        <a:bodyPr/>
        <a:lstStyle/>
        <a:p>
          <a:endParaRPr lang="en-US"/>
        </a:p>
      </dgm:t>
    </dgm:pt>
    <dgm:pt modelId="{4BECF6A5-E46A-3B49-8EEC-4F418193CDC1}" type="pres">
      <dgm:prSet presAssocID="{AF050485-3A2A-0048-8C20-0BB6939AA7A5}" presName="bgRectTx" presStyleLbl="bgShp" presStyleIdx="2" presStyleCnt="4">
        <dgm:presLayoutVars>
          <dgm:bulletEnabled val="1"/>
        </dgm:presLayoutVars>
      </dgm:prSet>
      <dgm:spPr/>
      <dgm:t>
        <a:bodyPr/>
        <a:lstStyle/>
        <a:p>
          <a:endParaRPr lang="en-US"/>
        </a:p>
      </dgm:t>
    </dgm:pt>
    <dgm:pt modelId="{F722CE39-37D4-C34A-A5B8-55877055422C}" type="pres">
      <dgm:prSet presAssocID="{AF050485-3A2A-0048-8C20-0BB6939AA7A5}" presName="spComp" presStyleCnt="0"/>
      <dgm:spPr/>
    </dgm:pt>
    <dgm:pt modelId="{87E892F0-6A4A-CD49-91FF-24FFB4862958}" type="pres">
      <dgm:prSet presAssocID="{AF050485-3A2A-0048-8C20-0BB6939AA7A5}" presName="vSp" presStyleCnt="0"/>
      <dgm:spPr/>
    </dgm:pt>
    <dgm:pt modelId="{429CF7F0-E319-E447-9783-15587B0E6854}" type="pres">
      <dgm:prSet presAssocID="{E1C489DF-90F2-9242-8E4F-23D4CD0DEEA4}" presName="rectComp" presStyleCnt="0"/>
      <dgm:spPr/>
    </dgm:pt>
    <dgm:pt modelId="{57D5312F-B6F3-6146-BCC5-A6EE5EBC9583}" type="pres">
      <dgm:prSet presAssocID="{E1C489DF-90F2-9242-8E4F-23D4CD0DEEA4}" presName="bgRect" presStyleLbl="bgShp" presStyleIdx="3" presStyleCnt="4"/>
      <dgm:spPr/>
      <dgm:t>
        <a:bodyPr/>
        <a:lstStyle/>
        <a:p>
          <a:endParaRPr lang="en-US"/>
        </a:p>
      </dgm:t>
    </dgm:pt>
    <dgm:pt modelId="{B471C07A-4C5F-BF43-AD9E-BE9B4EE9590C}" type="pres">
      <dgm:prSet presAssocID="{E1C489DF-90F2-9242-8E4F-23D4CD0DEEA4}" presName="bgRectTx" presStyleLbl="bgShp" presStyleIdx="3" presStyleCnt="4">
        <dgm:presLayoutVars>
          <dgm:bulletEnabled val="1"/>
        </dgm:presLayoutVars>
      </dgm:prSet>
      <dgm:spPr/>
      <dgm:t>
        <a:bodyPr/>
        <a:lstStyle/>
        <a:p>
          <a:endParaRPr lang="en-US"/>
        </a:p>
      </dgm:t>
    </dgm:pt>
  </dgm:ptLst>
  <dgm:cxnLst>
    <dgm:cxn modelId="{EF862509-22B3-3045-A9B7-69E264906FFB}" type="presOf" srcId="{E1C489DF-90F2-9242-8E4F-23D4CD0DEEA4}" destId="{57D5312F-B6F3-6146-BCC5-A6EE5EBC9583}" srcOrd="0" destOrd="0" presId="urn:microsoft.com/office/officeart/2005/8/layout/hierarchy6"/>
    <dgm:cxn modelId="{A7EFB942-40D4-6B4F-8FDB-AA8D2E5397C0}" srcId="{7C65BD1A-7B92-CC49-8F7D-7D2FC6087E93}" destId="{0A992DEB-42CD-434B-B84B-B2BECE357326}" srcOrd="2" destOrd="0" parTransId="{E15BF0A5-E193-4D45-B2CE-33C79C7FCD8A}" sibTransId="{2833664A-48AF-7440-94FC-7A311DF492B7}"/>
    <dgm:cxn modelId="{D579F2B9-7D62-304F-9166-E684F526A57C}" type="presOf" srcId="{959C5602-6CB4-DA4F-9692-40E91E50AB47}" destId="{B5032C8B-CA35-EA4E-831D-76F7EDF35CB7}" srcOrd="0" destOrd="0" presId="urn:microsoft.com/office/officeart/2005/8/layout/hierarchy6"/>
    <dgm:cxn modelId="{8DA6E17B-A252-CE4F-B696-F01FB9A9504E}" srcId="{BE1052A0-4293-2D4E-AF54-42F4D7E9597C}" destId="{94C38BBC-BFDD-9349-9D73-D32516E089F5}" srcOrd="0" destOrd="0" parTransId="{A78D8B87-82F7-C842-A982-D922766286EC}" sibTransId="{B33B85D3-3BEA-1541-8549-235DA4992F7A}"/>
    <dgm:cxn modelId="{AB0B09D5-4174-0B44-8FE0-1D3EFAC20530}" type="presOf" srcId="{75E1F0DE-F628-B94A-B69E-DD2D0D7C8FA2}" destId="{8AF36A47-FA8E-9A49-B3C3-C31B95CD85E4}" srcOrd="0" destOrd="0" presId="urn:microsoft.com/office/officeart/2005/8/layout/hierarchy6"/>
    <dgm:cxn modelId="{BE6C3843-08B6-A34A-B223-32A8F3FAAB55}" type="presOf" srcId="{0A992DEB-42CD-434B-B84B-B2BECE357326}" destId="{81A6B19B-700D-EC4C-ACC6-DD07920D8F26}" srcOrd="1" destOrd="0" presId="urn:microsoft.com/office/officeart/2005/8/layout/hierarchy6"/>
    <dgm:cxn modelId="{CA8C5B98-047E-D547-87BA-CF275C5EB767}" type="presOf" srcId="{94C38BBC-BFDD-9349-9D73-D32516E089F5}" destId="{C515787C-6B8A-D843-9AE9-5CE24237EE63}" srcOrd="0" destOrd="0" presId="urn:microsoft.com/office/officeart/2005/8/layout/hierarchy6"/>
    <dgm:cxn modelId="{BF882F7D-386C-4547-BD8B-EDAAF1A426DB}" srcId="{BDDB9684-92ED-5D41-9C47-522D9915298E}" destId="{75E1F0DE-F628-B94A-B69E-DD2D0D7C8FA2}" srcOrd="0" destOrd="0" parTransId="{3D105180-064A-C54C-9E67-6C14BF3EC161}" sibTransId="{2005FD55-9651-B64A-BDCC-F442CC7C3002}"/>
    <dgm:cxn modelId="{2FD2A3CC-9F88-A34C-9ABB-32A8B159F7EB}" type="presOf" srcId="{E1C489DF-90F2-9242-8E4F-23D4CD0DEEA4}" destId="{B471C07A-4C5F-BF43-AD9E-BE9B4EE9590C}" srcOrd="1" destOrd="0" presId="urn:microsoft.com/office/officeart/2005/8/layout/hierarchy6"/>
    <dgm:cxn modelId="{A3BE6086-C8AF-E04B-9931-9480695BBCBD}" type="presOf" srcId="{AF050485-3A2A-0048-8C20-0BB6939AA7A5}" destId="{A00FA35E-99AF-CB49-9574-170E7E46F75E}" srcOrd="0" destOrd="0" presId="urn:microsoft.com/office/officeart/2005/8/layout/hierarchy6"/>
    <dgm:cxn modelId="{2866AA41-9199-A849-B992-DC7826C26160}" srcId="{7C65BD1A-7B92-CC49-8F7D-7D2FC6087E93}" destId="{E1C489DF-90F2-9242-8E4F-23D4CD0DEEA4}" srcOrd="4" destOrd="0" parTransId="{3EA89AF1-2E69-584C-A8BA-121F10DC0678}" sibTransId="{D883A81A-BAEF-1B40-B0A6-7B45A0AE29DE}"/>
    <dgm:cxn modelId="{3CCA1F91-FD13-DC46-AD69-13B86AB4F7A5}" type="presOf" srcId="{6C0E0FBA-9238-5F46-91B8-EF019C7884B5}" destId="{FEBD6690-3F2E-5E46-962C-FE3E00C0940A}" srcOrd="0" destOrd="0" presId="urn:microsoft.com/office/officeart/2005/8/layout/hierarchy6"/>
    <dgm:cxn modelId="{57B38960-50EA-4942-B6CA-5933CE33175A}" type="presOf" srcId="{A2246DEA-A45A-2F42-9E8B-95A6BE75FA64}" destId="{48BC0971-2C6B-6A4E-9E01-D0B2F5F5C770}" srcOrd="0" destOrd="0" presId="urn:microsoft.com/office/officeart/2005/8/layout/hierarchy6"/>
    <dgm:cxn modelId="{DC525702-1BA9-114E-98D8-02BBEDA8659C}" type="presOf" srcId="{7C65BD1A-7B92-CC49-8F7D-7D2FC6087E93}" destId="{29F697E6-895C-4A4E-A1FE-18B8E981357B}" srcOrd="0" destOrd="0" presId="urn:microsoft.com/office/officeart/2005/8/layout/hierarchy6"/>
    <dgm:cxn modelId="{63F1FFAA-8AF7-8A4C-B528-A85727A25212}" srcId="{94C38BBC-BFDD-9349-9D73-D32516E089F5}" destId="{B241936F-8E4F-754B-ADB1-4145F961A2EF}" srcOrd="0" destOrd="0" parTransId="{63E59265-3C20-6E44-AD9E-2442731B2A22}" sibTransId="{693021BD-22F7-FB4F-BAC0-476487F0CDB2}"/>
    <dgm:cxn modelId="{8A61C6CE-19F0-0E4B-8997-8920165FDE13}" srcId="{72001321-D5CE-8F40-B2F7-9A3B64A5599C}" destId="{959C5602-6CB4-DA4F-9692-40E91E50AB47}" srcOrd="0" destOrd="0" parTransId="{DDDB77DF-CA04-1049-A70D-7CA4544F2ADB}" sibTransId="{34307885-8E22-B54C-9554-DD7CE40AA2AF}"/>
    <dgm:cxn modelId="{3E0B4548-AA2A-FC46-BDA3-FFCE65D5A2A0}" type="presOf" srcId="{DDDB77DF-CA04-1049-A70D-7CA4544F2ADB}" destId="{AF28EBEA-5D61-0440-AD4F-F2F0E4649B3C}" srcOrd="0" destOrd="0" presId="urn:microsoft.com/office/officeart/2005/8/layout/hierarchy6"/>
    <dgm:cxn modelId="{141F563F-9DC7-C448-80E0-8250EDAC756C}" srcId="{7C65BD1A-7B92-CC49-8F7D-7D2FC6087E93}" destId="{981BCD51-1BA3-114E-862E-2E37958A8F45}" srcOrd="1" destOrd="0" parTransId="{276379DB-54F9-EE42-A96E-05420F00E72E}" sibTransId="{CB1A28DF-FCDC-2143-919B-575EB8091490}"/>
    <dgm:cxn modelId="{A72C6491-DA35-AC46-AFF2-06904336A5D4}" srcId="{7C65BD1A-7B92-CC49-8F7D-7D2FC6087E93}" destId="{AF050485-3A2A-0048-8C20-0BB6939AA7A5}" srcOrd="3" destOrd="0" parTransId="{41D435C3-5665-5E4B-A7CA-03742F3A61C9}" sibTransId="{D9E81605-0896-474B-92AB-104CE867107E}"/>
    <dgm:cxn modelId="{EA5EF903-6C9F-4849-8392-12FE389767CA}" type="presOf" srcId="{BE1052A0-4293-2D4E-AF54-42F4D7E9597C}" destId="{FFC0D6F4-46A7-3E41-85A9-FB2D8A0B8DD0}" srcOrd="0" destOrd="0" presId="urn:microsoft.com/office/officeart/2005/8/layout/hierarchy6"/>
    <dgm:cxn modelId="{3230E851-4CBE-1C49-BF81-0EB4248DF661}" srcId="{7C65BD1A-7B92-CC49-8F7D-7D2FC6087E93}" destId="{BDDB9684-92ED-5D41-9C47-522D9915298E}" srcOrd="0" destOrd="0" parTransId="{1DB0EDDD-1975-EE46-8249-AD8BB24E547E}" sibTransId="{24E8A75C-67EF-4C45-ABAA-7D93D50319E3}"/>
    <dgm:cxn modelId="{CF55E52A-AA24-6F48-B88B-5B0C423CAFF1}" type="presOf" srcId="{981BCD51-1BA3-114E-862E-2E37958A8F45}" destId="{CEB04BA9-24C2-A047-A27C-4B7D5EDD809E}" srcOrd="1" destOrd="0" presId="urn:microsoft.com/office/officeart/2005/8/layout/hierarchy6"/>
    <dgm:cxn modelId="{7BDB432C-7AE4-294D-9FFF-A74A2073C673}" type="presOf" srcId="{A78D8B87-82F7-C842-A982-D922766286EC}" destId="{A58D0C22-5B1E-9342-AB6B-05932D817E74}" srcOrd="0" destOrd="0" presId="urn:microsoft.com/office/officeart/2005/8/layout/hierarchy6"/>
    <dgm:cxn modelId="{C8010282-A46D-7348-B301-0070FFB3F169}" type="presOf" srcId="{0A992DEB-42CD-434B-B84B-B2BECE357326}" destId="{AE2D5BCC-F2A8-3044-94BA-568D91849077}" srcOrd="0" destOrd="0" presId="urn:microsoft.com/office/officeart/2005/8/layout/hierarchy6"/>
    <dgm:cxn modelId="{B63A8176-FE72-1941-AAB6-DFE420C86A37}" type="presOf" srcId="{B241936F-8E4F-754B-ADB1-4145F961A2EF}" destId="{8B04CF90-4B81-AC4C-A123-0FAAFA1ABAA2}" srcOrd="0" destOrd="0" presId="urn:microsoft.com/office/officeart/2005/8/layout/hierarchy6"/>
    <dgm:cxn modelId="{EF03D02A-41E6-B648-946E-FAE3027216B9}" srcId="{BDDB9684-92ED-5D41-9C47-522D9915298E}" destId="{BE1052A0-4293-2D4E-AF54-42F4D7E9597C}" srcOrd="1" destOrd="0" parTransId="{A2246DEA-A45A-2F42-9E8B-95A6BE75FA64}" sibTransId="{1BF86AEE-A4CB-134C-B8A3-C140B71DE55E}"/>
    <dgm:cxn modelId="{D0801918-476A-7E44-9037-7B957A1B2B51}" type="presOf" srcId="{3D105180-064A-C54C-9E67-6C14BF3EC161}" destId="{701D6D78-6D14-184A-8508-5B88F87A1D70}" srcOrd="0" destOrd="0" presId="urn:microsoft.com/office/officeart/2005/8/layout/hierarchy6"/>
    <dgm:cxn modelId="{FB325711-C1AB-8047-BEB2-E8B50AD487D0}" type="presOf" srcId="{BDDB9684-92ED-5D41-9C47-522D9915298E}" destId="{F2F86639-A780-D74E-B3FE-904B52A25DE8}" srcOrd="0" destOrd="0" presId="urn:microsoft.com/office/officeart/2005/8/layout/hierarchy6"/>
    <dgm:cxn modelId="{B491E59F-3973-F144-891E-FD00B7F6E424}" type="presOf" srcId="{72001321-D5CE-8F40-B2F7-9A3B64A5599C}" destId="{B8A328DB-21F7-2E43-9DDE-72D752184768}" srcOrd="0" destOrd="0" presId="urn:microsoft.com/office/officeart/2005/8/layout/hierarchy6"/>
    <dgm:cxn modelId="{8EB37FAE-C7FA-4B4E-8597-980DAA0B7E5F}" type="presOf" srcId="{63E59265-3C20-6E44-AD9E-2442731B2A22}" destId="{37FCE947-75EC-BA4B-84C0-7009E45239A2}" srcOrd="0" destOrd="0" presId="urn:microsoft.com/office/officeart/2005/8/layout/hierarchy6"/>
    <dgm:cxn modelId="{99A0BD01-14D6-C041-8A28-CBC97AF7F8E9}" type="presOf" srcId="{981BCD51-1BA3-114E-862E-2E37958A8F45}" destId="{BFE030AD-59B1-C648-BE18-4808DF0E8D34}" srcOrd="0" destOrd="0" presId="urn:microsoft.com/office/officeart/2005/8/layout/hierarchy6"/>
    <dgm:cxn modelId="{23442D5C-EB4C-FA42-B8CC-6C1D4BB48F2A}" type="presOf" srcId="{AF050485-3A2A-0048-8C20-0BB6939AA7A5}" destId="{4BECF6A5-E46A-3B49-8EEC-4F418193CDC1}" srcOrd="1" destOrd="0" presId="urn:microsoft.com/office/officeart/2005/8/layout/hierarchy6"/>
    <dgm:cxn modelId="{BF951918-9DDF-DD4D-B7B5-4E1FEA9BAB1C}" srcId="{75E1F0DE-F628-B94A-B69E-DD2D0D7C8FA2}" destId="{72001321-D5CE-8F40-B2F7-9A3B64A5599C}" srcOrd="0" destOrd="0" parTransId="{6C0E0FBA-9238-5F46-91B8-EF019C7884B5}" sibTransId="{4D79AB14-BAA2-E44A-BBD2-628F3DAA034C}"/>
    <dgm:cxn modelId="{3C3D10BF-7BC9-4348-816E-25672B49FC51}" type="presParOf" srcId="{29F697E6-895C-4A4E-A1FE-18B8E981357B}" destId="{26217F5E-2F46-994A-BB3E-CF8EE0AA615A}" srcOrd="0" destOrd="0" presId="urn:microsoft.com/office/officeart/2005/8/layout/hierarchy6"/>
    <dgm:cxn modelId="{35E22E19-9A88-B240-A04C-E8971EEEDC82}" type="presParOf" srcId="{26217F5E-2F46-994A-BB3E-CF8EE0AA615A}" destId="{32952472-3F6C-6040-9595-BFE59734D40A}" srcOrd="0" destOrd="0" presId="urn:microsoft.com/office/officeart/2005/8/layout/hierarchy6"/>
    <dgm:cxn modelId="{CBC33AF3-528F-074D-9D8C-E53F11C90BD8}" type="presParOf" srcId="{26217F5E-2F46-994A-BB3E-CF8EE0AA615A}" destId="{6FBCDE63-66C4-6641-A7E8-556A01A27BCA}" srcOrd="1" destOrd="0" presId="urn:microsoft.com/office/officeart/2005/8/layout/hierarchy6"/>
    <dgm:cxn modelId="{F1AB318A-1D71-7042-A85C-5ADD38B80EBE}" type="presParOf" srcId="{6FBCDE63-66C4-6641-A7E8-556A01A27BCA}" destId="{DDC99DB3-D907-5744-BC5A-3A8DF8D3F301}" srcOrd="0" destOrd="0" presId="urn:microsoft.com/office/officeart/2005/8/layout/hierarchy6"/>
    <dgm:cxn modelId="{2A81A9C6-4A40-E34B-B69F-04F5942C090D}" type="presParOf" srcId="{DDC99DB3-D907-5744-BC5A-3A8DF8D3F301}" destId="{F2F86639-A780-D74E-B3FE-904B52A25DE8}" srcOrd="0" destOrd="0" presId="urn:microsoft.com/office/officeart/2005/8/layout/hierarchy6"/>
    <dgm:cxn modelId="{FBD12577-745F-B841-B046-559D4B965396}" type="presParOf" srcId="{DDC99DB3-D907-5744-BC5A-3A8DF8D3F301}" destId="{1013E3EE-A0FD-6D45-A86A-2EC6F69743AA}" srcOrd="1" destOrd="0" presId="urn:microsoft.com/office/officeart/2005/8/layout/hierarchy6"/>
    <dgm:cxn modelId="{F1D7EDCE-2328-3A4A-9403-E91E97DC4AF7}" type="presParOf" srcId="{1013E3EE-A0FD-6D45-A86A-2EC6F69743AA}" destId="{701D6D78-6D14-184A-8508-5B88F87A1D70}" srcOrd="0" destOrd="0" presId="urn:microsoft.com/office/officeart/2005/8/layout/hierarchy6"/>
    <dgm:cxn modelId="{1E8DDFCE-817E-D848-B700-5D875B7A3F62}" type="presParOf" srcId="{1013E3EE-A0FD-6D45-A86A-2EC6F69743AA}" destId="{C9E48A38-D8E7-D242-B314-C5EE831F715A}" srcOrd="1" destOrd="0" presId="urn:microsoft.com/office/officeart/2005/8/layout/hierarchy6"/>
    <dgm:cxn modelId="{13435AB2-1693-AC43-9DCC-E77183C15D53}" type="presParOf" srcId="{C9E48A38-D8E7-D242-B314-C5EE831F715A}" destId="{8AF36A47-FA8E-9A49-B3C3-C31B95CD85E4}" srcOrd="0" destOrd="0" presId="urn:microsoft.com/office/officeart/2005/8/layout/hierarchy6"/>
    <dgm:cxn modelId="{A28E5004-0E06-744C-8C4F-4F3C918FC81F}" type="presParOf" srcId="{C9E48A38-D8E7-D242-B314-C5EE831F715A}" destId="{9FEA1D3B-9098-694A-9E27-E569FC917E06}" srcOrd="1" destOrd="0" presId="urn:microsoft.com/office/officeart/2005/8/layout/hierarchy6"/>
    <dgm:cxn modelId="{41BF6BB4-E362-7741-8AA5-523026AB72AB}" type="presParOf" srcId="{9FEA1D3B-9098-694A-9E27-E569FC917E06}" destId="{FEBD6690-3F2E-5E46-962C-FE3E00C0940A}" srcOrd="0" destOrd="0" presId="urn:microsoft.com/office/officeart/2005/8/layout/hierarchy6"/>
    <dgm:cxn modelId="{083B396E-DDF3-2743-B085-4F8FE2BBD630}" type="presParOf" srcId="{9FEA1D3B-9098-694A-9E27-E569FC917E06}" destId="{53F20D2A-A757-C741-A85C-352D8268D287}" srcOrd="1" destOrd="0" presId="urn:microsoft.com/office/officeart/2005/8/layout/hierarchy6"/>
    <dgm:cxn modelId="{85A0D8A5-BDBF-A549-8A85-F55ACC8BB221}" type="presParOf" srcId="{53F20D2A-A757-C741-A85C-352D8268D287}" destId="{B8A328DB-21F7-2E43-9DDE-72D752184768}" srcOrd="0" destOrd="0" presId="urn:microsoft.com/office/officeart/2005/8/layout/hierarchy6"/>
    <dgm:cxn modelId="{563B17B4-DAEE-1A45-9ECF-D594D4478FC5}" type="presParOf" srcId="{53F20D2A-A757-C741-A85C-352D8268D287}" destId="{6C682A22-8B9E-AD4B-8350-32135068E5ED}" srcOrd="1" destOrd="0" presId="urn:microsoft.com/office/officeart/2005/8/layout/hierarchy6"/>
    <dgm:cxn modelId="{B2432DA3-946E-BD46-BF27-D08D09AC519C}" type="presParOf" srcId="{6C682A22-8B9E-AD4B-8350-32135068E5ED}" destId="{AF28EBEA-5D61-0440-AD4F-F2F0E4649B3C}" srcOrd="0" destOrd="0" presId="urn:microsoft.com/office/officeart/2005/8/layout/hierarchy6"/>
    <dgm:cxn modelId="{A88D788D-4C39-5146-B51E-EA057FFC8B99}" type="presParOf" srcId="{6C682A22-8B9E-AD4B-8350-32135068E5ED}" destId="{3A50AC22-4D93-8340-AA62-C0EF52A69FAF}" srcOrd="1" destOrd="0" presId="urn:microsoft.com/office/officeart/2005/8/layout/hierarchy6"/>
    <dgm:cxn modelId="{E9A748FD-F24F-094F-B864-5737B3BB236D}" type="presParOf" srcId="{3A50AC22-4D93-8340-AA62-C0EF52A69FAF}" destId="{B5032C8B-CA35-EA4E-831D-76F7EDF35CB7}" srcOrd="0" destOrd="0" presId="urn:microsoft.com/office/officeart/2005/8/layout/hierarchy6"/>
    <dgm:cxn modelId="{EEC87D07-30A8-2E44-961C-2165EBA55919}" type="presParOf" srcId="{3A50AC22-4D93-8340-AA62-C0EF52A69FAF}" destId="{5BE89E77-AC7B-C540-B396-76AE92D54AB8}" srcOrd="1" destOrd="0" presId="urn:microsoft.com/office/officeart/2005/8/layout/hierarchy6"/>
    <dgm:cxn modelId="{73F06396-80A6-6441-A759-BECF1829DD07}" type="presParOf" srcId="{1013E3EE-A0FD-6D45-A86A-2EC6F69743AA}" destId="{48BC0971-2C6B-6A4E-9E01-D0B2F5F5C770}" srcOrd="2" destOrd="0" presId="urn:microsoft.com/office/officeart/2005/8/layout/hierarchy6"/>
    <dgm:cxn modelId="{C78B4EDC-00DD-A146-A0BF-046BF87B1DD3}" type="presParOf" srcId="{1013E3EE-A0FD-6D45-A86A-2EC6F69743AA}" destId="{964E751A-D4BB-A549-8CE2-E311A372F3C7}" srcOrd="3" destOrd="0" presId="urn:microsoft.com/office/officeart/2005/8/layout/hierarchy6"/>
    <dgm:cxn modelId="{17070E20-C9E7-6E41-A5DF-BE86B2B1BBDC}" type="presParOf" srcId="{964E751A-D4BB-A549-8CE2-E311A372F3C7}" destId="{FFC0D6F4-46A7-3E41-85A9-FB2D8A0B8DD0}" srcOrd="0" destOrd="0" presId="urn:microsoft.com/office/officeart/2005/8/layout/hierarchy6"/>
    <dgm:cxn modelId="{0DFAC807-8A07-ED4D-9255-35087C2BEC6D}" type="presParOf" srcId="{964E751A-D4BB-A549-8CE2-E311A372F3C7}" destId="{9C2ADFEC-1D52-3341-8AA6-A374969270E4}" srcOrd="1" destOrd="0" presId="urn:microsoft.com/office/officeart/2005/8/layout/hierarchy6"/>
    <dgm:cxn modelId="{FFD4B4F1-1E75-D547-AB59-0D309F50714F}" type="presParOf" srcId="{9C2ADFEC-1D52-3341-8AA6-A374969270E4}" destId="{A58D0C22-5B1E-9342-AB6B-05932D817E74}" srcOrd="0" destOrd="0" presId="urn:microsoft.com/office/officeart/2005/8/layout/hierarchy6"/>
    <dgm:cxn modelId="{9494B6E5-82B0-C84B-8235-8FFE6786F94E}" type="presParOf" srcId="{9C2ADFEC-1D52-3341-8AA6-A374969270E4}" destId="{59337D51-F99A-C549-A9CA-67FA800C106C}" srcOrd="1" destOrd="0" presId="urn:microsoft.com/office/officeart/2005/8/layout/hierarchy6"/>
    <dgm:cxn modelId="{B232432E-B35C-B748-8E7E-8EFCD16B1AB8}" type="presParOf" srcId="{59337D51-F99A-C549-A9CA-67FA800C106C}" destId="{C515787C-6B8A-D843-9AE9-5CE24237EE63}" srcOrd="0" destOrd="0" presId="urn:microsoft.com/office/officeart/2005/8/layout/hierarchy6"/>
    <dgm:cxn modelId="{60912906-B692-174F-B81D-87E4A67D1B26}" type="presParOf" srcId="{59337D51-F99A-C549-A9CA-67FA800C106C}" destId="{8C1C5154-B397-CC48-A8F4-867C3A50E7D6}" srcOrd="1" destOrd="0" presId="urn:microsoft.com/office/officeart/2005/8/layout/hierarchy6"/>
    <dgm:cxn modelId="{D2BFD8BC-7EC9-AA4B-8AB2-531997FE4B33}" type="presParOf" srcId="{8C1C5154-B397-CC48-A8F4-867C3A50E7D6}" destId="{37FCE947-75EC-BA4B-84C0-7009E45239A2}" srcOrd="0" destOrd="0" presId="urn:microsoft.com/office/officeart/2005/8/layout/hierarchy6"/>
    <dgm:cxn modelId="{495DC607-6DF4-2645-B84E-74080658C757}" type="presParOf" srcId="{8C1C5154-B397-CC48-A8F4-867C3A50E7D6}" destId="{39C27D43-8FCE-5F4A-8761-86877106F9E2}" srcOrd="1" destOrd="0" presId="urn:microsoft.com/office/officeart/2005/8/layout/hierarchy6"/>
    <dgm:cxn modelId="{29D11798-B482-7645-9634-9AA4BDCBD7AB}" type="presParOf" srcId="{39C27D43-8FCE-5F4A-8761-86877106F9E2}" destId="{8B04CF90-4B81-AC4C-A123-0FAAFA1ABAA2}" srcOrd="0" destOrd="0" presId="urn:microsoft.com/office/officeart/2005/8/layout/hierarchy6"/>
    <dgm:cxn modelId="{C9240261-0400-6247-BC57-501C9A277BA2}" type="presParOf" srcId="{39C27D43-8FCE-5F4A-8761-86877106F9E2}" destId="{D00B081D-40ED-F540-8C2C-5514D34EF1D5}" srcOrd="1" destOrd="0" presId="urn:microsoft.com/office/officeart/2005/8/layout/hierarchy6"/>
    <dgm:cxn modelId="{58A4A784-9F1B-6E47-AEDA-75000927E04E}" type="presParOf" srcId="{29F697E6-895C-4A4E-A1FE-18B8E981357B}" destId="{5261366A-08D1-AB44-9260-77CD69947F40}" srcOrd="1" destOrd="0" presId="urn:microsoft.com/office/officeart/2005/8/layout/hierarchy6"/>
    <dgm:cxn modelId="{8FC28165-2636-8643-AD08-8DF1B06DF4D7}" type="presParOf" srcId="{5261366A-08D1-AB44-9260-77CD69947F40}" destId="{AEBF3731-2F38-154C-AD43-13DBA8E26831}" srcOrd="0" destOrd="0" presId="urn:microsoft.com/office/officeart/2005/8/layout/hierarchy6"/>
    <dgm:cxn modelId="{BC20CC61-052B-BA46-A126-A94E18619405}" type="presParOf" srcId="{AEBF3731-2F38-154C-AD43-13DBA8E26831}" destId="{BFE030AD-59B1-C648-BE18-4808DF0E8D34}" srcOrd="0" destOrd="0" presId="urn:microsoft.com/office/officeart/2005/8/layout/hierarchy6"/>
    <dgm:cxn modelId="{3F0F73A3-6AA1-4C49-BB65-F63F544EED0E}" type="presParOf" srcId="{AEBF3731-2F38-154C-AD43-13DBA8E26831}" destId="{CEB04BA9-24C2-A047-A27C-4B7D5EDD809E}" srcOrd="1" destOrd="0" presId="urn:microsoft.com/office/officeart/2005/8/layout/hierarchy6"/>
    <dgm:cxn modelId="{8A6FDA62-B9C0-9C4E-B613-BE2F6CE623AA}" type="presParOf" srcId="{5261366A-08D1-AB44-9260-77CD69947F40}" destId="{B9BF3F31-8087-444B-B176-0AD363D58C8A}" srcOrd="1" destOrd="0" presId="urn:microsoft.com/office/officeart/2005/8/layout/hierarchy6"/>
    <dgm:cxn modelId="{14BD699C-BCD0-944D-8D4B-680FA990B0AD}" type="presParOf" srcId="{B9BF3F31-8087-444B-B176-0AD363D58C8A}" destId="{52C43164-D3D1-0E4E-8E58-E4E692B8D60B}" srcOrd="0" destOrd="0" presId="urn:microsoft.com/office/officeart/2005/8/layout/hierarchy6"/>
    <dgm:cxn modelId="{5A0D4940-A820-964E-BB83-09A30B819E4A}" type="presParOf" srcId="{5261366A-08D1-AB44-9260-77CD69947F40}" destId="{25862E44-5393-FE4D-9991-7DA9411A28C3}" srcOrd="2" destOrd="0" presId="urn:microsoft.com/office/officeart/2005/8/layout/hierarchy6"/>
    <dgm:cxn modelId="{E8413767-44AC-F941-9E12-C3DA14521981}" type="presParOf" srcId="{25862E44-5393-FE4D-9991-7DA9411A28C3}" destId="{AE2D5BCC-F2A8-3044-94BA-568D91849077}" srcOrd="0" destOrd="0" presId="urn:microsoft.com/office/officeart/2005/8/layout/hierarchy6"/>
    <dgm:cxn modelId="{C9CF4A23-F2DC-2240-9353-BCF57BCF9FE8}" type="presParOf" srcId="{25862E44-5393-FE4D-9991-7DA9411A28C3}" destId="{81A6B19B-700D-EC4C-ACC6-DD07920D8F26}" srcOrd="1" destOrd="0" presId="urn:microsoft.com/office/officeart/2005/8/layout/hierarchy6"/>
    <dgm:cxn modelId="{003D88B7-1FF4-6A43-8EFE-75FD349FA525}" type="presParOf" srcId="{5261366A-08D1-AB44-9260-77CD69947F40}" destId="{7D467475-A2AB-F340-ACD0-B125B72B5110}" srcOrd="3" destOrd="0" presId="urn:microsoft.com/office/officeart/2005/8/layout/hierarchy6"/>
    <dgm:cxn modelId="{22719735-26B9-0743-BF5B-F1CAEBD75422}" type="presParOf" srcId="{7D467475-A2AB-F340-ACD0-B125B72B5110}" destId="{0534F7E9-FB3A-E940-A331-2370162534D9}" srcOrd="0" destOrd="0" presId="urn:microsoft.com/office/officeart/2005/8/layout/hierarchy6"/>
    <dgm:cxn modelId="{8E644CC3-8798-C247-A12C-210AB3F2D8FC}" type="presParOf" srcId="{5261366A-08D1-AB44-9260-77CD69947F40}" destId="{D1531D9D-6EE1-4048-B6D8-BFC5071091DC}" srcOrd="4" destOrd="0" presId="urn:microsoft.com/office/officeart/2005/8/layout/hierarchy6"/>
    <dgm:cxn modelId="{42EF0ED0-5BE3-9140-84F6-16AE3DDBCD6F}" type="presParOf" srcId="{D1531D9D-6EE1-4048-B6D8-BFC5071091DC}" destId="{A00FA35E-99AF-CB49-9574-170E7E46F75E}" srcOrd="0" destOrd="0" presId="urn:microsoft.com/office/officeart/2005/8/layout/hierarchy6"/>
    <dgm:cxn modelId="{80966CF0-F50B-DB4F-AF41-7C960ABB9FBF}" type="presParOf" srcId="{D1531D9D-6EE1-4048-B6D8-BFC5071091DC}" destId="{4BECF6A5-E46A-3B49-8EEC-4F418193CDC1}" srcOrd="1" destOrd="0" presId="urn:microsoft.com/office/officeart/2005/8/layout/hierarchy6"/>
    <dgm:cxn modelId="{BA75ADC2-FA5B-4749-8B82-7A61033096C4}" type="presParOf" srcId="{5261366A-08D1-AB44-9260-77CD69947F40}" destId="{F722CE39-37D4-C34A-A5B8-55877055422C}" srcOrd="5" destOrd="0" presId="urn:microsoft.com/office/officeart/2005/8/layout/hierarchy6"/>
    <dgm:cxn modelId="{FB513F2D-72C5-2746-AC4E-3EC5C58D1150}" type="presParOf" srcId="{F722CE39-37D4-C34A-A5B8-55877055422C}" destId="{87E892F0-6A4A-CD49-91FF-24FFB4862958}" srcOrd="0" destOrd="0" presId="urn:microsoft.com/office/officeart/2005/8/layout/hierarchy6"/>
    <dgm:cxn modelId="{3138FEC6-674A-5D4F-821D-37B6BB7B04CA}" type="presParOf" srcId="{5261366A-08D1-AB44-9260-77CD69947F40}" destId="{429CF7F0-E319-E447-9783-15587B0E6854}" srcOrd="6" destOrd="0" presId="urn:microsoft.com/office/officeart/2005/8/layout/hierarchy6"/>
    <dgm:cxn modelId="{70B97A75-3560-1A42-9EE7-86D497DA4B91}" type="presParOf" srcId="{429CF7F0-E319-E447-9783-15587B0E6854}" destId="{57D5312F-B6F3-6146-BCC5-A6EE5EBC9583}" srcOrd="0" destOrd="0" presId="urn:microsoft.com/office/officeart/2005/8/layout/hierarchy6"/>
    <dgm:cxn modelId="{8D548995-96CE-C14A-A00B-73CACCE4CCEF}" type="presParOf" srcId="{429CF7F0-E319-E447-9783-15587B0E6854}" destId="{B471C07A-4C5F-BF43-AD9E-BE9B4EE9590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8B2DFC18-5777-FD4C-BB88-EAC42AC67015}" srcId="{702A9F96-0470-3F4B-9B8E-8ADC16B9B843}" destId="{E2546D6C-73DA-F845-B606-C4D94832235C}" srcOrd="1" destOrd="0" parTransId="{EA543130-074F-434A-8AB1-D09948E3F6B6}" sibTransId="{BC9E580A-18BF-2944-B92B-C7DED2DED6F7}"/>
    <dgm:cxn modelId="{E16F27C2-523B-1A4A-917C-659DBC68A8F4}" type="presOf" srcId="{702A9F96-0470-3F4B-9B8E-8ADC16B9B843}" destId="{F0BB4B48-8F0E-0049-A65E-E1EBA41D9245}" srcOrd="0" destOrd="0" presId="urn:microsoft.com/office/officeart/2008/layout/CaptionedPictures"/>
    <dgm:cxn modelId="{AF4570C4-6E45-824A-94C3-C5B35F8096F7}" type="presOf" srcId="{8B6F9FFD-6593-C24F-BF7C-A091D5D480EB}" destId="{001F737F-35FD-324E-BF53-2B10F3EA651E}" srcOrd="0" destOrd="0" presId="urn:microsoft.com/office/officeart/2008/layout/CaptionedPictures"/>
    <dgm:cxn modelId="{9CB7545F-2CEA-F34A-A619-BDE2D7BA33DD}" type="presOf" srcId="{FE05CE84-EACD-DC44-A8EA-CDDB439EB705}" destId="{DDBF7FA9-9F66-A944-BB0C-123B36ABF68C}"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1F8DAF0E-F2E3-854C-BB2B-4757B3C2CAB7}" type="presOf" srcId="{E2546D6C-73DA-F845-B606-C4D94832235C}" destId="{C2E88E82-8BA6-0646-BE94-9498B0D53BF3}"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EA11EB95-C3E0-F745-ABEF-8E479FF7D081}" type="presOf" srcId="{D12427D2-49F1-DA40-8FCA-C7E3AAA38476}" destId="{ACE2EBEE-2150-9E41-AC55-6B07A10704C9}" srcOrd="0" destOrd="0" presId="urn:microsoft.com/office/officeart/2008/layout/CaptionedPictures"/>
    <dgm:cxn modelId="{91883A49-A635-EB4A-996D-56BDF3058152}" type="presOf" srcId="{ED73045F-7B32-9348-9E15-1EB705211B52}" destId="{BB3D7298-A4F3-7F4F-8386-AB276CDF85B5}"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B13595FA-9CA8-0B49-AAF3-BE9E5333987E}" srcId="{702A9F96-0470-3F4B-9B8E-8ADC16B9B843}" destId="{FE05CE84-EACD-DC44-A8EA-CDDB439EB705}" srcOrd="0" destOrd="0" parTransId="{7BB43CFD-93F4-0F4D-A690-4BCE198945FD}" sibTransId="{C590CFB9-F235-6048-B2A9-F28EF3B4D7E7}"/>
    <dgm:cxn modelId="{D817CE41-0CAD-C44C-8A93-9A5C62D21C54}" type="presOf" srcId="{C82B5E06-2FD7-5F48-BF17-FB303B3CE0DB}" destId="{AFAA9896-BFCB-E346-9F2D-37008FBA5392}" srcOrd="0" destOrd="0" presId="urn:microsoft.com/office/officeart/2008/layout/CaptionedPictures"/>
    <dgm:cxn modelId="{2FBEBBFA-E533-8A4F-A879-5A86AB8DC98B}" type="presParOf" srcId="{F0BB4B48-8F0E-0049-A65E-E1EBA41D9245}" destId="{11411E94-42DA-DA40-AADE-5E2EFC20C15B}" srcOrd="0" destOrd="0" presId="urn:microsoft.com/office/officeart/2008/layout/CaptionedPictures"/>
    <dgm:cxn modelId="{97C2450B-B04F-4D47-9255-D96DA1C890F7}" type="presParOf" srcId="{11411E94-42DA-DA40-AADE-5E2EFC20C15B}" destId="{48F1D230-01C2-364C-AFEC-B01482B19CAD}" srcOrd="0" destOrd="0" presId="urn:microsoft.com/office/officeart/2008/layout/CaptionedPictures"/>
    <dgm:cxn modelId="{65A0D0D0-19E2-BB43-8829-92C294923031}" type="presParOf" srcId="{11411E94-42DA-DA40-AADE-5E2EFC20C15B}" destId="{4C35F8F8-BE1C-1146-BBEC-DD1AD1BEF041}" srcOrd="1" destOrd="0" presId="urn:microsoft.com/office/officeart/2008/layout/CaptionedPictures"/>
    <dgm:cxn modelId="{BDB597D1-4A0F-374E-86A5-8FD268FF5887}" type="presParOf" srcId="{11411E94-42DA-DA40-AADE-5E2EFC20C15B}" destId="{888AFA06-CB09-A64D-85A7-A1EA2CE89B08}" srcOrd="2" destOrd="0" presId="urn:microsoft.com/office/officeart/2008/layout/CaptionedPictures"/>
    <dgm:cxn modelId="{2BC909B1-6A13-D64F-880C-3B7E8FE56A8A}" type="presParOf" srcId="{888AFA06-CB09-A64D-85A7-A1EA2CE89B08}" destId="{AFAA9896-BFCB-E346-9F2D-37008FBA5392}" srcOrd="0" destOrd="0" presId="urn:microsoft.com/office/officeart/2008/layout/CaptionedPictures"/>
    <dgm:cxn modelId="{1516156D-D979-7541-9751-0AC53EC24C09}" type="presParOf" srcId="{888AFA06-CB09-A64D-85A7-A1EA2CE89B08}" destId="{DDBF7FA9-9F66-A944-BB0C-123B36ABF68C}" srcOrd="1" destOrd="0" presId="urn:microsoft.com/office/officeart/2008/layout/CaptionedPictures"/>
    <dgm:cxn modelId="{957F3A4C-079C-494E-8734-E9A7DD371684}" type="presParOf" srcId="{F0BB4B48-8F0E-0049-A65E-E1EBA41D9245}" destId="{BB061280-F3E7-9043-9375-924407324CE2}" srcOrd="1" destOrd="0" presId="urn:microsoft.com/office/officeart/2008/layout/CaptionedPictures"/>
    <dgm:cxn modelId="{449A6E80-BB04-9A43-8E74-645CC1799B4D}" type="presParOf" srcId="{F0BB4B48-8F0E-0049-A65E-E1EBA41D9245}" destId="{2D543B95-740D-3E49-85BE-BC2049CC5B09}" srcOrd="2" destOrd="0" presId="urn:microsoft.com/office/officeart/2008/layout/CaptionedPictures"/>
    <dgm:cxn modelId="{99BDF1BA-2624-F94A-922F-B5AD1A47E287}" type="presParOf" srcId="{2D543B95-740D-3E49-85BE-BC2049CC5B09}" destId="{CB441150-80E3-B04C-B3CC-6BAEA3A3D7AC}" srcOrd="0" destOrd="0" presId="urn:microsoft.com/office/officeart/2008/layout/CaptionedPictures"/>
    <dgm:cxn modelId="{3A4C5F70-5091-5940-801D-8CD35B3CFAE7}" type="presParOf" srcId="{2D543B95-740D-3E49-85BE-BC2049CC5B09}" destId="{356CBCAC-5865-0643-A13C-4771EB5C857B}" srcOrd="1" destOrd="0" presId="urn:microsoft.com/office/officeart/2008/layout/CaptionedPictures"/>
    <dgm:cxn modelId="{F4F1D358-C1AF-E24E-89DA-82CCAB38F0BC}" type="presParOf" srcId="{2D543B95-740D-3E49-85BE-BC2049CC5B09}" destId="{9029308A-165B-E24C-9634-4C18AA22D694}" srcOrd="2" destOrd="0" presId="urn:microsoft.com/office/officeart/2008/layout/CaptionedPictures"/>
    <dgm:cxn modelId="{60DD6F4F-A53B-6345-8F74-5E12FEDB03F7}" type="presParOf" srcId="{9029308A-165B-E24C-9634-4C18AA22D694}" destId="{BB3D7298-A4F3-7F4F-8386-AB276CDF85B5}" srcOrd="0" destOrd="0" presId="urn:microsoft.com/office/officeart/2008/layout/CaptionedPictures"/>
    <dgm:cxn modelId="{8334B59E-ABE8-F44A-A29B-A5A59FA339A8}" type="presParOf" srcId="{9029308A-165B-E24C-9634-4C18AA22D694}" destId="{C2E88E82-8BA6-0646-BE94-9498B0D53BF3}" srcOrd="1" destOrd="0" presId="urn:microsoft.com/office/officeart/2008/layout/CaptionedPictures"/>
    <dgm:cxn modelId="{AF4E8A6B-2D18-0B43-AF90-4D2AC5558C17}" type="presParOf" srcId="{F0BB4B48-8F0E-0049-A65E-E1EBA41D9245}" destId="{3E6927ED-D97D-2342-8BE0-83F310F447EC}" srcOrd="3" destOrd="0" presId="urn:microsoft.com/office/officeart/2008/layout/CaptionedPictures"/>
    <dgm:cxn modelId="{B6F4C447-0AF0-CD49-8750-175BDC2D40F0}" type="presParOf" srcId="{F0BB4B48-8F0E-0049-A65E-E1EBA41D9245}" destId="{85CC06A1-9CA0-0242-9B77-4EC8691EE245}" srcOrd="4" destOrd="0" presId="urn:microsoft.com/office/officeart/2008/layout/CaptionedPictures"/>
    <dgm:cxn modelId="{EC824C40-252D-6B4C-856F-CEF19285E065}" type="presParOf" srcId="{85CC06A1-9CA0-0242-9B77-4EC8691EE245}" destId="{63ECE444-AFCF-3E46-8F91-DA7466FA0F7E}" srcOrd="0" destOrd="0" presId="urn:microsoft.com/office/officeart/2008/layout/CaptionedPictures"/>
    <dgm:cxn modelId="{4730C224-3062-3646-A69E-45B126752C70}" type="presParOf" srcId="{85CC06A1-9CA0-0242-9B77-4EC8691EE245}" destId="{E08019B9-86F3-2C47-9894-0CC7F4CE2DFE}" srcOrd="1" destOrd="0" presId="urn:microsoft.com/office/officeart/2008/layout/CaptionedPictures"/>
    <dgm:cxn modelId="{A6B5D21A-0661-4940-A911-7BD6857A5040}" type="presParOf" srcId="{85CC06A1-9CA0-0242-9B77-4EC8691EE245}" destId="{76EB433B-9671-6949-844F-A05207D47229}" srcOrd="2" destOrd="0" presId="urn:microsoft.com/office/officeart/2008/layout/CaptionedPictures"/>
    <dgm:cxn modelId="{7474637A-2782-2548-B2B0-254A821C10B3}" type="presParOf" srcId="{76EB433B-9671-6949-844F-A05207D47229}" destId="{ACE2EBEE-2150-9E41-AC55-6B07A10704C9}" srcOrd="0" destOrd="0" presId="urn:microsoft.com/office/officeart/2008/layout/CaptionedPictures"/>
    <dgm:cxn modelId="{4F768FC6-1529-3441-B9D1-63A6E02D4CDB}"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5B5047-D4A7-0943-813C-8F4A7FFD5705}" type="doc">
      <dgm:prSet loTypeId="urn:microsoft.com/office/officeart/2005/8/layout/hierarchy2" loCatId="" qsTypeId="urn:microsoft.com/office/officeart/2005/8/quickstyle/simple5" qsCatId="simple" csTypeId="urn:microsoft.com/office/officeart/2005/8/colors/accent1_2" csCatId="accent1" phldr="1"/>
      <dgm:spPr/>
      <dgm:t>
        <a:bodyPr/>
        <a:lstStyle/>
        <a:p>
          <a:endParaRPr lang="en-US"/>
        </a:p>
      </dgm:t>
    </dgm:pt>
    <dgm:pt modelId="{83D8317C-8846-4C48-B4AC-684EE44AFEB9}">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Customer Device (PC, PS3, TV…)</a:t>
          </a:r>
          <a:endParaRPr lang="en-US" dirty="0"/>
        </a:p>
      </dgm:t>
    </dgm:pt>
    <dgm:pt modelId="{29AD3A7D-43BA-5340-9B6E-22B5809982BF}" type="parTrans" cxnId="{0828600D-E88E-9545-9D38-E181059B7998}">
      <dgm:prSet/>
      <dgm:spPr/>
      <dgm:t>
        <a:bodyPr/>
        <a:lstStyle/>
        <a:p>
          <a:endParaRPr lang="en-US"/>
        </a:p>
      </dgm:t>
    </dgm:pt>
    <dgm:pt modelId="{766BA045-9A3B-214E-9167-4F1A26FC64C4}" type="sibTrans" cxnId="{0828600D-E88E-9545-9D38-E181059B7998}">
      <dgm:prSet/>
      <dgm:spPr/>
      <dgm:t>
        <a:bodyPr/>
        <a:lstStyle/>
        <a:p>
          <a:endParaRPr lang="en-US"/>
        </a:p>
      </dgm:t>
    </dgm:pt>
    <dgm:pt modelId="{A57DE65D-4B1C-EB4A-B1A2-D272F9B6F1C3}">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Web Site or Discovery API</a:t>
          </a:r>
          <a:endParaRPr lang="en-US" dirty="0"/>
        </a:p>
      </dgm:t>
    </dgm:pt>
    <dgm:pt modelId="{6B8BD8D1-64EB-B649-9BBE-E0AC15712D9D}" type="parTrans" cxnId="{E9FB8A4B-D317-C542-9238-71FE17A9740E}">
      <dgm:prSet/>
      <dgm:spPr/>
      <dgm:t>
        <a:bodyPr/>
        <a:lstStyle/>
        <a:p>
          <a:endParaRPr lang="en-US"/>
        </a:p>
      </dgm:t>
    </dgm:pt>
    <dgm:pt modelId="{14D3CF18-3972-C84A-8F0F-03A371633894}" type="sibTrans" cxnId="{E9FB8A4B-D317-C542-9238-71FE17A9740E}">
      <dgm:prSet/>
      <dgm:spPr/>
      <dgm:t>
        <a:bodyPr/>
        <a:lstStyle/>
        <a:p>
          <a:endParaRPr lang="en-US"/>
        </a:p>
      </dgm:t>
    </dgm:pt>
    <dgm:pt modelId="{E60F92E5-DAC0-B645-9673-DBEF180AC7D6}">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User Data</a:t>
          </a:r>
          <a:endParaRPr lang="en-US" dirty="0"/>
        </a:p>
      </dgm:t>
    </dgm:pt>
    <dgm:pt modelId="{FAE8C324-4E8F-4D4A-9017-20508B31377B}" type="parTrans" cxnId="{4CCA5C91-388A-0048-9887-F44442F64328}">
      <dgm:prSet/>
      <dgm:spPr/>
      <dgm:t>
        <a:bodyPr/>
        <a:lstStyle/>
        <a:p>
          <a:endParaRPr lang="en-US"/>
        </a:p>
      </dgm:t>
    </dgm:pt>
    <dgm:pt modelId="{1078B087-06C7-B245-9A46-29F5DC7A2B65}" type="sibTrans" cxnId="{4CCA5C91-388A-0048-9887-F44442F64328}">
      <dgm:prSet/>
      <dgm:spPr/>
      <dgm:t>
        <a:bodyPr/>
        <a:lstStyle/>
        <a:p>
          <a:endParaRPr lang="en-US"/>
        </a:p>
      </dgm:t>
    </dgm:pt>
    <dgm:pt modelId="{76E71904-ED60-E14E-BDAE-8EE1F120DC3A}">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Personalization</a:t>
          </a:r>
          <a:endParaRPr lang="en-US" dirty="0"/>
        </a:p>
      </dgm:t>
    </dgm:pt>
    <dgm:pt modelId="{BE9D23EC-BD30-A74F-AC41-B1DE5F56B3D3}" type="parTrans" cxnId="{D3894AB7-940E-BB44-AC1F-83A81FE2808B}">
      <dgm:prSet/>
      <dgm:spPr/>
      <dgm:t>
        <a:bodyPr/>
        <a:lstStyle/>
        <a:p>
          <a:endParaRPr lang="en-US"/>
        </a:p>
      </dgm:t>
    </dgm:pt>
    <dgm:pt modelId="{5644AB17-11F1-BF47-8539-1DCFEEDEFBB1}" type="sibTrans" cxnId="{D3894AB7-940E-BB44-AC1F-83A81FE2808B}">
      <dgm:prSet/>
      <dgm:spPr/>
      <dgm:t>
        <a:bodyPr/>
        <a:lstStyle/>
        <a:p>
          <a:endParaRPr lang="en-US"/>
        </a:p>
      </dgm:t>
    </dgm:pt>
    <dgm:pt modelId="{1BC0207B-3197-2C4B-B818-B363434E75A3}">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Streaming API</a:t>
          </a:r>
          <a:endParaRPr lang="en-US" dirty="0"/>
        </a:p>
      </dgm:t>
    </dgm:pt>
    <dgm:pt modelId="{CF8AF2BC-5892-344A-B62D-B315F0BE5A27}" type="parTrans" cxnId="{6E232714-D968-5B47-A6D8-2A1B264E3F73}">
      <dgm:prSet/>
      <dgm:spPr/>
      <dgm:t>
        <a:bodyPr/>
        <a:lstStyle/>
        <a:p>
          <a:endParaRPr lang="en-US"/>
        </a:p>
      </dgm:t>
    </dgm:pt>
    <dgm:pt modelId="{A3F85158-5904-E949-A85A-52771ED9110E}" type="sibTrans" cxnId="{6E232714-D968-5B47-A6D8-2A1B264E3F73}">
      <dgm:prSet/>
      <dgm:spPr/>
      <dgm:t>
        <a:bodyPr/>
        <a:lstStyle/>
        <a:p>
          <a:endParaRPr lang="en-US"/>
        </a:p>
      </dgm:t>
    </dgm:pt>
    <dgm:pt modelId="{A50FC0A1-4F78-954B-8752-E48C7B5538FC}">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DRM</a:t>
          </a:r>
          <a:endParaRPr lang="en-US" dirty="0"/>
        </a:p>
      </dgm:t>
    </dgm:pt>
    <dgm:pt modelId="{150587DC-E68D-644A-8E2C-FD569E7346D9}" type="parTrans" cxnId="{C14ADB9A-8BE1-3E40-B7AB-E090C14122E3}">
      <dgm:prSet/>
      <dgm:spPr/>
      <dgm:t>
        <a:bodyPr/>
        <a:lstStyle/>
        <a:p>
          <a:endParaRPr lang="en-US"/>
        </a:p>
      </dgm:t>
    </dgm:pt>
    <dgm:pt modelId="{6A1C136D-45F3-4C44-96BF-D3183FAC68CB}" type="sibTrans" cxnId="{C14ADB9A-8BE1-3E40-B7AB-E090C14122E3}">
      <dgm:prSet/>
      <dgm:spPr/>
      <dgm:t>
        <a:bodyPr/>
        <a:lstStyle/>
        <a:p>
          <a:endParaRPr lang="en-US"/>
        </a:p>
      </dgm:t>
    </dgm:pt>
    <dgm:pt modelId="{E19B993B-1347-1A4A-A273-EF4CC3218AB5}">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err="1" smtClean="0"/>
            <a:t>QoS</a:t>
          </a:r>
          <a:r>
            <a:rPr lang="en-US" dirty="0" smtClean="0"/>
            <a:t> Logging</a:t>
          </a:r>
          <a:endParaRPr lang="en-US" dirty="0"/>
        </a:p>
      </dgm:t>
    </dgm:pt>
    <dgm:pt modelId="{1EEEA9DE-9C0B-3E4A-AA17-A05968987E6A}" type="parTrans" cxnId="{363EDAF4-4642-B749-83DC-5227D83754C8}">
      <dgm:prSet/>
      <dgm:spPr/>
      <dgm:t>
        <a:bodyPr/>
        <a:lstStyle/>
        <a:p>
          <a:endParaRPr lang="en-US"/>
        </a:p>
      </dgm:t>
    </dgm:pt>
    <dgm:pt modelId="{C8BAE86F-12B0-574A-AEF8-5316E6C71BBB}" type="sibTrans" cxnId="{363EDAF4-4642-B749-83DC-5227D83754C8}">
      <dgm:prSet/>
      <dgm:spPr/>
      <dgm:t>
        <a:bodyPr/>
        <a:lstStyle/>
        <a:p>
          <a:endParaRPr lang="en-US"/>
        </a:p>
      </dgm:t>
    </dgm:pt>
    <dgm:pt modelId="{8544A595-39F9-DB47-B97A-DB31CE9057F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err="1" smtClean="0"/>
            <a:t>OpenConnect</a:t>
          </a:r>
          <a:r>
            <a:rPr lang="en-US" dirty="0" smtClean="0"/>
            <a:t> CDN Boxes</a:t>
          </a:r>
          <a:endParaRPr lang="en-US" dirty="0"/>
        </a:p>
      </dgm:t>
    </dgm:pt>
    <dgm:pt modelId="{BC534EDE-4922-1442-95BB-0BC8242450F8}" type="parTrans" cxnId="{D89D74AF-6F2D-5040-90D2-FA0365A4CA13}">
      <dgm:prSet/>
      <dgm:spPr/>
      <dgm:t>
        <a:bodyPr/>
        <a:lstStyle/>
        <a:p>
          <a:endParaRPr lang="en-US"/>
        </a:p>
      </dgm:t>
    </dgm:pt>
    <dgm:pt modelId="{EE7EF4DF-D0CF-E54B-AD2B-B0735521E7DB}" type="sibTrans" cxnId="{D89D74AF-6F2D-5040-90D2-FA0365A4CA13}">
      <dgm:prSet/>
      <dgm:spPr/>
      <dgm:t>
        <a:bodyPr/>
        <a:lstStyle/>
        <a:p>
          <a:endParaRPr lang="en-US"/>
        </a:p>
      </dgm:t>
    </dgm:pt>
    <dgm:pt modelId="{FC793149-2EB4-DE4C-91AD-259BE8F3F16D}">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Content Encoding</a:t>
          </a:r>
          <a:endParaRPr lang="en-US" dirty="0"/>
        </a:p>
      </dgm:t>
    </dgm:pt>
    <dgm:pt modelId="{FAAF1E09-21AD-D941-A23C-93744967B6BC}" type="parTrans" cxnId="{CD70797C-0E5C-F346-A1A0-26C3B11B5625}">
      <dgm:prSet/>
      <dgm:spPr/>
      <dgm:t>
        <a:bodyPr/>
        <a:lstStyle/>
        <a:p>
          <a:endParaRPr lang="en-US"/>
        </a:p>
      </dgm:t>
    </dgm:pt>
    <dgm:pt modelId="{4EDE00A8-29BF-C14A-9E1A-CF1D249B557C}" type="sibTrans" cxnId="{CD70797C-0E5C-F346-A1A0-26C3B11B5625}">
      <dgm:prSet/>
      <dgm:spPr/>
      <dgm:t>
        <a:bodyPr/>
        <a:lstStyle/>
        <a:p>
          <a:endParaRPr lang="en-US"/>
        </a:p>
      </dgm:t>
    </dgm:pt>
    <dgm:pt modelId="{D146D391-7A38-114F-BCC1-CA9D01CCD1B3}">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CDN Management and Steering</a:t>
          </a:r>
          <a:endParaRPr lang="en-US" dirty="0"/>
        </a:p>
      </dgm:t>
    </dgm:pt>
    <dgm:pt modelId="{3CF2CD8B-9948-C54A-B650-6BD1E5A70C06}" type="parTrans" cxnId="{BC966459-2637-FF44-9A35-8EAA6C00E58C}">
      <dgm:prSet/>
      <dgm:spPr/>
      <dgm:t>
        <a:bodyPr/>
        <a:lstStyle/>
        <a:p>
          <a:endParaRPr lang="en-US"/>
        </a:p>
      </dgm:t>
    </dgm:pt>
    <dgm:pt modelId="{8FA87A0E-870D-3341-A805-C08A2E274684}" type="sibTrans" cxnId="{BC966459-2637-FF44-9A35-8EAA6C00E58C}">
      <dgm:prSet/>
      <dgm:spPr/>
      <dgm:t>
        <a:bodyPr/>
        <a:lstStyle/>
        <a:p>
          <a:endParaRPr lang="en-US"/>
        </a:p>
      </dgm:t>
    </dgm:pt>
    <dgm:pt modelId="{72C6F439-43B8-9D4B-BA58-A251743085DB}" type="pres">
      <dgm:prSet presAssocID="{555B5047-D4A7-0943-813C-8F4A7FFD5705}" presName="diagram" presStyleCnt="0">
        <dgm:presLayoutVars>
          <dgm:chPref val="1"/>
          <dgm:dir/>
          <dgm:animOne val="branch"/>
          <dgm:animLvl val="lvl"/>
          <dgm:resizeHandles val="exact"/>
        </dgm:presLayoutVars>
      </dgm:prSet>
      <dgm:spPr/>
      <dgm:t>
        <a:bodyPr/>
        <a:lstStyle/>
        <a:p>
          <a:endParaRPr lang="en-US"/>
        </a:p>
      </dgm:t>
    </dgm:pt>
    <dgm:pt modelId="{39D10B99-FA3D-8F43-8A2F-9B862CD0D3E3}" type="pres">
      <dgm:prSet presAssocID="{83D8317C-8846-4C48-B4AC-684EE44AFEB9}" presName="root1" presStyleCnt="0"/>
      <dgm:spPr/>
    </dgm:pt>
    <dgm:pt modelId="{0CB9A447-75F1-A849-AB6C-C702C3B5F38D}" type="pres">
      <dgm:prSet presAssocID="{83D8317C-8846-4C48-B4AC-684EE44AFEB9}" presName="LevelOneTextNode" presStyleLbl="node0" presStyleIdx="0" presStyleCnt="1">
        <dgm:presLayoutVars>
          <dgm:chPref val="3"/>
        </dgm:presLayoutVars>
      </dgm:prSet>
      <dgm:spPr/>
      <dgm:t>
        <a:bodyPr/>
        <a:lstStyle/>
        <a:p>
          <a:endParaRPr lang="en-US"/>
        </a:p>
      </dgm:t>
    </dgm:pt>
    <dgm:pt modelId="{8B5CD30D-84E4-CA45-BC42-8D2FA214763B}" type="pres">
      <dgm:prSet presAssocID="{83D8317C-8846-4C48-B4AC-684EE44AFEB9}" presName="level2hierChild" presStyleCnt="0"/>
      <dgm:spPr/>
    </dgm:pt>
    <dgm:pt modelId="{FF22CDDF-E667-C040-9AA6-4E8323BD856D}" type="pres">
      <dgm:prSet presAssocID="{6B8BD8D1-64EB-B649-9BBE-E0AC15712D9D}" presName="conn2-1" presStyleLbl="parChTrans1D2" presStyleIdx="0" presStyleCnt="3"/>
      <dgm:spPr/>
      <dgm:t>
        <a:bodyPr/>
        <a:lstStyle/>
        <a:p>
          <a:endParaRPr lang="en-US"/>
        </a:p>
      </dgm:t>
    </dgm:pt>
    <dgm:pt modelId="{E46D87D5-8C6C-BE49-B6EB-941FEBD84A9A}" type="pres">
      <dgm:prSet presAssocID="{6B8BD8D1-64EB-B649-9BBE-E0AC15712D9D}" presName="connTx" presStyleLbl="parChTrans1D2" presStyleIdx="0" presStyleCnt="3"/>
      <dgm:spPr/>
      <dgm:t>
        <a:bodyPr/>
        <a:lstStyle/>
        <a:p>
          <a:endParaRPr lang="en-US"/>
        </a:p>
      </dgm:t>
    </dgm:pt>
    <dgm:pt modelId="{8A85B886-3E88-7844-A9AC-E91B2C35F69A}" type="pres">
      <dgm:prSet presAssocID="{A57DE65D-4B1C-EB4A-B1A2-D272F9B6F1C3}" presName="root2" presStyleCnt="0"/>
      <dgm:spPr/>
    </dgm:pt>
    <dgm:pt modelId="{F2D95DE9-1040-3E4A-9DE5-DEE1B9EF26C3}" type="pres">
      <dgm:prSet presAssocID="{A57DE65D-4B1C-EB4A-B1A2-D272F9B6F1C3}" presName="LevelTwoTextNode" presStyleLbl="node2" presStyleIdx="0" presStyleCnt="3">
        <dgm:presLayoutVars>
          <dgm:chPref val="3"/>
        </dgm:presLayoutVars>
      </dgm:prSet>
      <dgm:spPr/>
      <dgm:t>
        <a:bodyPr/>
        <a:lstStyle/>
        <a:p>
          <a:endParaRPr lang="en-US"/>
        </a:p>
      </dgm:t>
    </dgm:pt>
    <dgm:pt modelId="{589E2B66-3B92-F24C-AC5C-2D31BF1B2056}" type="pres">
      <dgm:prSet presAssocID="{A57DE65D-4B1C-EB4A-B1A2-D272F9B6F1C3}" presName="level3hierChild" presStyleCnt="0"/>
      <dgm:spPr/>
    </dgm:pt>
    <dgm:pt modelId="{D52891FF-BCC4-1347-992B-923C364381A5}" type="pres">
      <dgm:prSet presAssocID="{FAE8C324-4E8F-4D4A-9017-20508B31377B}" presName="conn2-1" presStyleLbl="parChTrans1D3" presStyleIdx="0" presStyleCnt="6"/>
      <dgm:spPr/>
      <dgm:t>
        <a:bodyPr/>
        <a:lstStyle/>
        <a:p>
          <a:endParaRPr lang="en-US"/>
        </a:p>
      </dgm:t>
    </dgm:pt>
    <dgm:pt modelId="{ADF24CE8-1842-7E48-9D2C-F9F29E705FD6}" type="pres">
      <dgm:prSet presAssocID="{FAE8C324-4E8F-4D4A-9017-20508B31377B}" presName="connTx" presStyleLbl="parChTrans1D3" presStyleIdx="0" presStyleCnt="6"/>
      <dgm:spPr/>
      <dgm:t>
        <a:bodyPr/>
        <a:lstStyle/>
        <a:p>
          <a:endParaRPr lang="en-US"/>
        </a:p>
      </dgm:t>
    </dgm:pt>
    <dgm:pt modelId="{2D09B39D-F26A-D34B-88EC-B4926FFC5B06}" type="pres">
      <dgm:prSet presAssocID="{E60F92E5-DAC0-B645-9673-DBEF180AC7D6}" presName="root2" presStyleCnt="0"/>
      <dgm:spPr/>
    </dgm:pt>
    <dgm:pt modelId="{473DED52-CF22-1D45-9798-23EFCAE80356}" type="pres">
      <dgm:prSet presAssocID="{E60F92E5-DAC0-B645-9673-DBEF180AC7D6}" presName="LevelTwoTextNode" presStyleLbl="node3" presStyleIdx="0" presStyleCnt="6">
        <dgm:presLayoutVars>
          <dgm:chPref val="3"/>
        </dgm:presLayoutVars>
      </dgm:prSet>
      <dgm:spPr/>
      <dgm:t>
        <a:bodyPr/>
        <a:lstStyle/>
        <a:p>
          <a:endParaRPr lang="en-US"/>
        </a:p>
      </dgm:t>
    </dgm:pt>
    <dgm:pt modelId="{62F6CD9C-E7C3-754E-BD05-E4012002428E}" type="pres">
      <dgm:prSet presAssocID="{E60F92E5-DAC0-B645-9673-DBEF180AC7D6}" presName="level3hierChild" presStyleCnt="0"/>
      <dgm:spPr/>
    </dgm:pt>
    <dgm:pt modelId="{5C5D79D0-45DE-6443-B111-982CBB301139}" type="pres">
      <dgm:prSet presAssocID="{BE9D23EC-BD30-A74F-AC41-B1DE5F56B3D3}" presName="conn2-1" presStyleLbl="parChTrans1D3" presStyleIdx="1" presStyleCnt="6"/>
      <dgm:spPr/>
      <dgm:t>
        <a:bodyPr/>
        <a:lstStyle/>
        <a:p>
          <a:endParaRPr lang="en-US"/>
        </a:p>
      </dgm:t>
    </dgm:pt>
    <dgm:pt modelId="{532D1D27-2EA9-784F-990B-C9E88E9DD7F2}" type="pres">
      <dgm:prSet presAssocID="{BE9D23EC-BD30-A74F-AC41-B1DE5F56B3D3}" presName="connTx" presStyleLbl="parChTrans1D3" presStyleIdx="1" presStyleCnt="6"/>
      <dgm:spPr/>
      <dgm:t>
        <a:bodyPr/>
        <a:lstStyle/>
        <a:p>
          <a:endParaRPr lang="en-US"/>
        </a:p>
      </dgm:t>
    </dgm:pt>
    <dgm:pt modelId="{A72C20FD-7FE4-3A4F-AEDF-C65435CFD57E}" type="pres">
      <dgm:prSet presAssocID="{76E71904-ED60-E14E-BDAE-8EE1F120DC3A}" presName="root2" presStyleCnt="0"/>
      <dgm:spPr/>
    </dgm:pt>
    <dgm:pt modelId="{DF91CD80-B3C4-BE48-943D-E15FB5550EE8}" type="pres">
      <dgm:prSet presAssocID="{76E71904-ED60-E14E-BDAE-8EE1F120DC3A}" presName="LevelTwoTextNode" presStyleLbl="node3" presStyleIdx="1" presStyleCnt="6">
        <dgm:presLayoutVars>
          <dgm:chPref val="3"/>
        </dgm:presLayoutVars>
      </dgm:prSet>
      <dgm:spPr/>
      <dgm:t>
        <a:bodyPr/>
        <a:lstStyle/>
        <a:p>
          <a:endParaRPr lang="en-US"/>
        </a:p>
      </dgm:t>
    </dgm:pt>
    <dgm:pt modelId="{B2F69D1F-AA3C-204C-AD78-49271C6CCFE1}" type="pres">
      <dgm:prSet presAssocID="{76E71904-ED60-E14E-BDAE-8EE1F120DC3A}" presName="level3hierChild" presStyleCnt="0"/>
      <dgm:spPr/>
    </dgm:pt>
    <dgm:pt modelId="{7E896E45-B18D-3245-BAE7-FAC1C7FE4E51}" type="pres">
      <dgm:prSet presAssocID="{CF8AF2BC-5892-344A-B62D-B315F0BE5A27}" presName="conn2-1" presStyleLbl="parChTrans1D2" presStyleIdx="1" presStyleCnt="3"/>
      <dgm:spPr/>
      <dgm:t>
        <a:bodyPr/>
        <a:lstStyle/>
        <a:p>
          <a:endParaRPr lang="en-US"/>
        </a:p>
      </dgm:t>
    </dgm:pt>
    <dgm:pt modelId="{F3FDE8B5-B03B-BE48-B6A1-3744F91A298F}" type="pres">
      <dgm:prSet presAssocID="{CF8AF2BC-5892-344A-B62D-B315F0BE5A27}" presName="connTx" presStyleLbl="parChTrans1D2" presStyleIdx="1" presStyleCnt="3"/>
      <dgm:spPr/>
      <dgm:t>
        <a:bodyPr/>
        <a:lstStyle/>
        <a:p>
          <a:endParaRPr lang="en-US"/>
        </a:p>
      </dgm:t>
    </dgm:pt>
    <dgm:pt modelId="{E6F0438B-285D-5441-89C8-683B78FCA661}" type="pres">
      <dgm:prSet presAssocID="{1BC0207B-3197-2C4B-B818-B363434E75A3}" presName="root2" presStyleCnt="0"/>
      <dgm:spPr/>
    </dgm:pt>
    <dgm:pt modelId="{8D405ED7-12F1-B44F-BE03-BAE2CFFC96D8}" type="pres">
      <dgm:prSet presAssocID="{1BC0207B-3197-2C4B-B818-B363434E75A3}" presName="LevelTwoTextNode" presStyleLbl="node2" presStyleIdx="1" presStyleCnt="3">
        <dgm:presLayoutVars>
          <dgm:chPref val="3"/>
        </dgm:presLayoutVars>
      </dgm:prSet>
      <dgm:spPr/>
      <dgm:t>
        <a:bodyPr/>
        <a:lstStyle/>
        <a:p>
          <a:endParaRPr lang="en-US"/>
        </a:p>
      </dgm:t>
    </dgm:pt>
    <dgm:pt modelId="{016072B4-48BC-E145-84C7-C70656644D7C}" type="pres">
      <dgm:prSet presAssocID="{1BC0207B-3197-2C4B-B818-B363434E75A3}" presName="level3hierChild" presStyleCnt="0"/>
      <dgm:spPr/>
    </dgm:pt>
    <dgm:pt modelId="{7E158EC0-E247-6E40-97BA-7D38CFEFC980}" type="pres">
      <dgm:prSet presAssocID="{150587DC-E68D-644A-8E2C-FD569E7346D9}" presName="conn2-1" presStyleLbl="parChTrans1D3" presStyleIdx="2" presStyleCnt="6"/>
      <dgm:spPr/>
      <dgm:t>
        <a:bodyPr/>
        <a:lstStyle/>
        <a:p>
          <a:endParaRPr lang="en-US"/>
        </a:p>
      </dgm:t>
    </dgm:pt>
    <dgm:pt modelId="{99FDCA4A-886D-3F4D-9CE9-CF9B2D6CBAA3}" type="pres">
      <dgm:prSet presAssocID="{150587DC-E68D-644A-8E2C-FD569E7346D9}" presName="connTx" presStyleLbl="parChTrans1D3" presStyleIdx="2" presStyleCnt="6"/>
      <dgm:spPr/>
      <dgm:t>
        <a:bodyPr/>
        <a:lstStyle/>
        <a:p>
          <a:endParaRPr lang="en-US"/>
        </a:p>
      </dgm:t>
    </dgm:pt>
    <dgm:pt modelId="{8E252E5E-4F34-5A44-8088-6416CF43091C}" type="pres">
      <dgm:prSet presAssocID="{A50FC0A1-4F78-954B-8752-E48C7B5538FC}" presName="root2" presStyleCnt="0"/>
      <dgm:spPr/>
    </dgm:pt>
    <dgm:pt modelId="{27BCEBB7-BD4E-9749-B4AD-11ED84E90D29}" type="pres">
      <dgm:prSet presAssocID="{A50FC0A1-4F78-954B-8752-E48C7B5538FC}" presName="LevelTwoTextNode" presStyleLbl="node3" presStyleIdx="2" presStyleCnt="6">
        <dgm:presLayoutVars>
          <dgm:chPref val="3"/>
        </dgm:presLayoutVars>
      </dgm:prSet>
      <dgm:spPr/>
      <dgm:t>
        <a:bodyPr/>
        <a:lstStyle/>
        <a:p>
          <a:endParaRPr lang="en-US"/>
        </a:p>
      </dgm:t>
    </dgm:pt>
    <dgm:pt modelId="{C605CBD2-D164-144E-9389-08C321291AC0}" type="pres">
      <dgm:prSet presAssocID="{A50FC0A1-4F78-954B-8752-E48C7B5538FC}" presName="level3hierChild" presStyleCnt="0"/>
      <dgm:spPr/>
    </dgm:pt>
    <dgm:pt modelId="{263A8B34-B3CF-7A46-94BE-F3AA60C98DAC}" type="pres">
      <dgm:prSet presAssocID="{1EEEA9DE-9C0B-3E4A-AA17-A05968987E6A}" presName="conn2-1" presStyleLbl="parChTrans1D3" presStyleIdx="3" presStyleCnt="6"/>
      <dgm:spPr/>
      <dgm:t>
        <a:bodyPr/>
        <a:lstStyle/>
        <a:p>
          <a:endParaRPr lang="en-US"/>
        </a:p>
      </dgm:t>
    </dgm:pt>
    <dgm:pt modelId="{434803BC-DE27-ED41-A464-07159E6E99DA}" type="pres">
      <dgm:prSet presAssocID="{1EEEA9DE-9C0B-3E4A-AA17-A05968987E6A}" presName="connTx" presStyleLbl="parChTrans1D3" presStyleIdx="3" presStyleCnt="6"/>
      <dgm:spPr/>
      <dgm:t>
        <a:bodyPr/>
        <a:lstStyle/>
        <a:p>
          <a:endParaRPr lang="en-US"/>
        </a:p>
      </dgm:t>
    </dgm:pt>
    <dgm:pt modelId="{51CB5672-1B08-CA42-931E-DE49BACEE40B}" type="pres">
      <dgm:prSet presAssocID="{E19B993B-1347-1A4A-A273-EF4CC3218AB5}" presName="root2" presStyleCnt="0"/>
      <dgm:spPr/>
    </dgm:pt>
    <dgm:pt modelId="{26635D59-F6B3-764F-89B4-F9ABF308E678}" type="pres">
      <dgm:prSet presAssocID="{E19B993B-1347-1A4A-A273-EF4CC3218AB5}" presName="LevelTwoTextNode" presStyleLbl="node3" presStyleIdx="3" presStyleCnt="6">
        <dgm:presLayoutVars>
          <dgm:chPref val="3"/>
        </dgm:presLayoutVars>
      </dgm:prSet>
      <dgm:spPr/>
      <dgm:t>
        <a:bodyPr/>
        <a:lstStyle/>
        <a:p>
          <a:endParaRPr lang="en-US"/>
        </a:p>
      </dgm:t>
    </dgm:pt>
    <dgm:pt modelId="{3E4EF7DC-4F07-394B-B9CE-A38AD027F22D}" type="pres">
      <dgm:prSet presAssocID="{E19B993B-1347-1A4A-A273-EF4CC3218AB5}" presName="level3hierChild" presStyleCnt="0"/>
      <dgm:spPr/>
    </dgm:pt>
    <dgm:pt modelId="{E3F6992C-28E2-864B-885C-D662DFB3DFCE}" type="pres">
      <dgm:prSet presAssocID="{BC534EDE-4922-1442-95BB-0BC8242450F8}" presName="conn2-1" presStyleLbl="parChTrans1D2" presStyleIdx="2" presStyleCnt="3"/>
      <dgm:spPr/>
      <dgm:t>
        <a:bodyPr/>
        <a:lstStyle/>
        <a:p>
          <a:endParaRPr lang="en-US"/>
        </a:p>
      </dgm:t>
    </dgm:pt>
    <dgm:pt modelId="{9BBF3812-97C2-114E-9A4F-39EFAC735AC7}" type="pres">
      <dgm:prSet presAssocID="{BC534EDE-4922-1442-95BB-0BC8242450F8}" presName="connTx" presStyleLbl="parChTrans1D2" presStyleIdx="2" presStyleCnt="3"/>
      <dgm:spPr/>
      <dgm:t>
        <a:bodyPr/>
        <a:lstStyle/>
        <a:p>
          <a:endParaRPr lang="en-US"/>
        </a:p>
      </dgm:t>
    </dgm:pt>
    <dgm:pt modelId="{E4330A02-AC96-A24E-8567-5F980DCB4381}" type="pres">
      <dgm:prSet presAssocID="{8544A595-39F9-DB47-B97A-DB31CE9057FB}" presName="root2" presStyleCnt="0"/>
      <dgm:spPr/>
    </dgm:pt>
    <dgm:pt modelId="{3CAF3B46-63AB-0441-B04A-EBA036461C95}" type="pres">
      <dgm:prSet presAssocID="{8544A595-39F9-DB47-B97A-DB31CE9057FB}" presName="LevelTwoTextNode" presStyleLbl="node2" presStyleIdx="2" presStyleCnt="3">
        <dgm:presLayoutVars>
          <dgm:chPref val="3"/>
        </dgm:presLayoutVars>
      </dgm:prSet>
      <dgm:spPr/>
      <dgm:t>
        <a:bodyPr/>
        <a:lstStyle/>
        <a:p>
          <a:endParaRPr lang="en-US"/>
        </a:p>
      </dgm:t>
    </dgm:pt>
    <dgm:pt modelId="{F2F16F10-9C77-1F4E-8FA2-F3EE07E843EA}" type="pres">
      <dgm:prSet presAssocID="{8544A595-39F9-DB47-B97A-DB31CE9057FB}" presName="level3hierChild" presStyleCnt="0"/>
      <dgm:spPr/>
    </dgm:pt>
    <dgm:pt modelId="{706B76A3-3FF5-1A4D-BF1A-6842AF99B6C5}" type="pres">
      <dgm:prSet presAssocID="{3CF2CD8B-9948-C54A-B650-6BD1E5A70C06}" presName="conn2-1" presStyleLbl="parChTrans1D3" presStyleIdx="4" presStyleCnt="6"/>
      <dgm:spPr/>
      <dgm:t>
        <a:bodyPr/>
        <a:lstStyle/>
        <a:p>
          <a:endParaRPr lang="en-US"/>
        </a:p>
      </dgm:t>
    </dgm:pt>
    <dgm:pt modelId="{133133B8-6756-154E-B2AA-CA0F92F63B7C}" type="pres">
      <dgm:prSet presAssocID="{3CF2CD8B-9948-C54A-B650-6BD1E5A70C06}" presName="connTx" presStyleLbl="parChTrans1D3" presStyleIdx="4" presStyleCnt="6"/>
      <dgm:spPr/>
      <dgm:t>
        <a:bodyPr/>
        <a:lstStyle/>
        <a:p>
          <a:endParaRPr lang="en-US"/>
        </a:p>
      </dgm:t>
    </dgm:pt>
    <dgm:pt modelId="{B21A4A5F-A557-FA47-A15F-94788526AFA1}" type="pres">
      <dgm:prSet presAssocID="{D146D391-7A38-114F-BCC1-CA9D01CCD1B3}" presName="root2" presStyleCnt="0"/>
      <dgm:spPr/>
    </dgm:pt>
    <dgm:pt modelId="{EC5F7F8A-FF43-3142-94A5-4AEDB577B128}" type="pres">
      <dgm:prSet presAssocID="{D146D391-7A38-114F-BCC1-CA9D01CCD1B3}" presName="LevelTwoTextNode" presStyleLbl="node3" presStyleIdx="4" presStyleCnt="6">
        <dgm:presLayoutVars>
          <dgm:chPref val="3"/>
        </dgm:presLayoutVars>
      </dgm:prSet>
      <dgm:spPr/>
      <dgm:t>
        <a:bodyPr/>
        <a:lstStyle/>
        <a:p>
          <a:endParaRPr lang="en-US"/>
        </a:p>
      </dgm:t>
    </dgm:pt>
    <dgm:pt modelId="{B640A1C0-B769-964E-80D7-927056CE3E54}" type="pres">
      <dgm:prSet presAssocID="{D146D391-7A38-114F-BCC1-CA9D01CCD1B3}" presName="level3hierChild" presStyleCnt="0"/>
      <dgm:spPr/>
    </dgm:pt>
    <dgm:pt modelId="{9D0D5F31-3D70-5C48-A890-DCBF1D1D32FD}" type="pres">
      <dgm:prSet presAssocID="{FAAF1E09-21AD-D941-A23C-93744967B6BC}" presName="conn2-1" presStyleLbl="parChTrans1D3" presStyleIdx="5" presStyleCnt="6"/>
      <dgm:spPr/>
      <dgm:t>
        <a:bodyPr/>
        <a:lstStyle/>
        <a:p>
          <a:endParaRPr lang="en-US"/>
        </a:p>
      </dgm:t>
    </dgm:pt>
    <dgm:pt modelId="{B36642AC-0E44-6940-BF75-61E85D35E885}" type="pres">
      <dgm:prSet presAssocID="{FAAF1E09-21AD-D941-A23C-93744967B6BC}" presName="connTx" presStyleLbl="parChTrans1D3" presStyleIdx="5" presStyleCnt="6"/>
      <dgm:spPr/>
      <dgm:t>
        <a:bodyPr/>
        <a:lstStyle/>
        <a:p>
          <a:endParaRPr lang="en-US"/>
        </a:p>
      </dgm:t>
    </dgm:pt>
    <dgm:pt modelId="{D420364A-AA0B-2E4C-A824-8B90AE9FB3A9}" type="pres">
      <dgm:prSet presAssocID="{FC793149-2EB4-DE4C-91AD-259BE8F3F16D}" presName="root2" presStyleCnt="0"/>
      <dgm:spPr/>
    </dgm:pt>
    <dgm:pt modelId="{D36C9D08-0906-7A43-A530-9A6775F1E526}" type="pres">
      <dgm:prSet presAssocID="{FC793149-2EB4-DE4C-91AD-259BE8F3F16D}" presName="LevelTwoTextNode" presStyleLbl="node3" presStyleIdx="5" presStyleCnt="6">
        <dgm:presLayoutVars>
          <dgm:chPref val="3"/>
        </dgm:presLayoutVars>
      </dgm:prSet>
      <dgm:spPr/>
      <dgm:t>
        <a:bodyPr/>
        <a:lstStyle/>
        <a:p>
          <a:endParaRPr lang="en-US"/>
        </a:p>
      </dgm:t>
    </dgm:pt>
    <dgm:pt modelId="{7D8E6A3E-6DAA-5248-9F6D-0D1705FFD202}" type="pres">
      <dgm:prSet presAssocID="{FC793149-2EB4-DE4C-91AD-259BE8F3F16D}" presName="level3hierChild" presStyleCnt="0"/>
      <dgm:spPr/>
    </dgm:pt>
  </dgm:ptLst>
  <dgm:cxnLst>
    <dgm:cxn modelId="{790F8694-0FE4-604A-845B-BDFD9A89AFAD}" type="presOf" srcId="{A50FC0A1-4F78-954B-8752-E48C7B5538FC}" destId="{27BCEBB7-BD4E-9749-B4AD-11ED84E90D29}" srcOrd="0" destOrd="0" presId="urn:microsoft.com/office/officeart/2005/8/layout/hierarchy2"/>
    <dgm:cxn modelId="{678DEA21-DFBF-074C-A7BA-99D04E76D39C}" type="presOf" srcId="{1BC0207B-3197-2C4B-B818-B363434E75A3}" destId="{8D405ED7-12F1-B44F-BE03-BAE2CFFC96D8}" srcOrd="0" destOrd="0" presId="urn:microsoft.com/office/officeart/2005/8/layout/hierarchy2"/>
    <dgm:cxn modelId="{C4BF900B-920F-614D-9D2E-5F94D09CD1E4}" type="presOf" srcId="{555B5047-D4A7-0943-813C-8F4A7FFD5705}" destId="{72C6F439-43B8-9D4B-BA58-A251743085DB}" srcOrd="0" destOrd="0" presId="urn:microsoft.com/office/officeart/2005/8/layout/hierarchy2"/>
    <dgm:cxn modelId="{E7F648F3-1DA5-2846-AD9F-7BE6CBACA9E0}" type="presOf" srcId="{FC793149-2EB4-DE4C-91AD-259BE8F3F16D}" destId="{D36C9D08-0906-7A43-A530-9A6775F1E526}" srcOrd="0" destOrd="0" presId="urn:microsoft.com/office/officeart/2005/8/layout/hierarchy2"/>
    <dgm:cxn modelId="{D3894AB7-940E-BB44-AC1F-83A81FE2808B}" srcId="{A57DE65D-4B1C-EB4A-B1A2-D272F9B6F1C3}" destId="{76E71904-ED60-E14E-BDAE-8EE1F120DC3A}" srcOrd="1" destOrd="0" parTransId="{BE9D23EC-BD30-A74F-AC41-B1DE5F56B3D3}" sibTransId="{5644AB17-11F1-BF47-8539-1DCFEEDEFBB1}"/>
    <dgm:cxn modelId="{85213D31-12DB-454F-B27C-47677F4F49A8}" type="presOf" srcId="{3CF2CD8B-9948-C54A-B650-6BD1E5A70C06}" destId="{706B76A3-3FF5-1A4D-BF1A-6842AF99B6C5}" srcOrd="0" destOrd="0" presId="urn:microsoft.com/office/officeart/2005/8/layout/hierarchy2"/>
    <dgm:cxn modelId="{D67F7966-269B-A248-B8C9-802BE002A513}" type="presOf" srcId="{E19B993B-1347-1A4A-A273-EF4CC3218AB5}" destId="{26635D59-F6B3-764F-89B4-F9ABF308E678}" srcOrd="0" destOrd="0" presId="urn:microsoft.com/office/officeart/2005/8/layout/hierarchy2"/>
    <dgm:cxn modelId="{363EDAF4-4642-B749-83DC-5227D83754C8}" srcId="{1BC0207B-3197-2C4B-B818-B363434E75A3}" destId="{E19B993B-1347-1A4A-A273-EF4CC3218AB5}" srcOrd="1" destOrd="0" parTransId="{1EEEA9DE-9C0B-3E4A-AA17-A05968987E6A}" sibTransId="{C8BAE86F-12B0-574A-AEF8-5316E6C71BBB}"/>
    <dgm:cxn modelId="{63B4F771-8152-174A-AA99-01A5A1F24B5A}" type="presOf" srcId="{BE9D23EC-BD30-A74F-AC41-B1DE5F56B3D3}" destId="{532D1D27-2EA9-784F-990B-C9E88E9DD7F2}" srcOrd="1" destOrd="0" presId="urn:microsoft.com/office/officeart/2005/8/layout/hierarchy2"/>
    <dgm:cxn modelId="{FFF69A91-CE84-A941-848B-E862F318E28E}" type="presOf" srcId="{76E71904-ED60-E14E-BDAE-8EE1F120DC3A}" destId="{DF91CD80-B3C4-BE48-943D-E15FB5550EE8}" srcOrd="0" destOrd="0" presId="urn:microsoft.com/office/officeart/2005/8/layout/hierarchy2"/>
    <dgm:cxn modelId="{4290296B-C75A-FF45-B558-4E7C1476368E}" type="presOf" srcId="{3CF2CD8B-9948-C54A-B650-6BD1E5A70C06}" destId="{133133B8-6756-154E-B2AA-CA0F92F63B7C}" srcOrd="1" destOrd="0" presId="urn:microsoft.com/office/officeart/2005/8/layout/hierarchy2"/>
    <dgm:cxn modelId="{96017800-33AE-804E-BEFD-ED2A174E19A4}" type="presOf" srcId="{1EEEA9DE-9C0B-3E4A-AA17-A05968987E6A}" destId="{434803BC-DE27-ED41-A464-07159E6E99DA}" srcOrd="1" destOrd="0" presId="urn:microsoft.com/office/officeart/2005/8/layout/hierarchy2"/>
    <dgm:cxn modelId="{BC966459-2637-FF44-9A35-8EAA6C00E58C}" srcId="{8544A595-39F9-DB47-B97A-DB31CE9057FB}" destId="{D146D391-7A38-114F-BCC1-CA9D01CCD1B3}" srcOrd="0" destOrd="0" parTransId="{3CF2CD8B-9948-C54A-B650-6BD1E5A70C06}" sibTransId="{8FA87A0E-870D-3341-A805-C08A2E274684}"/>
    <dgm:cxn modelId="{D89D74AF-6F2D-5040-90D2-FA0365A4CA13}" srcId="{83D8317C-8846-4C48-B4AC-684EE44AFEB9}" destId="{8544A595-39F9-DB47-B97A-DB31CE9057FB}" srcOrd="2" destOrd="0" parTransId="{BC534EDE-4922-1442-95BB-0BC8242450F8}" sibTransId="{EE7EF4DF-D0CF-E54B-AD2B-B0735521E7DB}"/>
    <dgm:cxn modelId="{01757B50-EC77-EB44-BD52-E788B17621EC}" type="presOf" srcId="{E60F92E5-DAC0-B645-9673-DBEF180AC7D6}" destId="{473DED52-CF22-1D45-9798-23EFCAE80356}" srcOrd="0" destOrd="0" presId="urn:microsoft.com/office/officeart/2005/8/layout/hierarchy2"/>
    <dgm:cxn modelId="{5DDE3BDD-9924-B942-8B77-4DCE9EA72913}" type="presOf" srcId="{FAE8C324-4E8F-4D4A-9017-20508B31377B}" destId="{ADF24CE8-1842-7E48-9D2C-F9F29E705FD6}" srcOrd="1" destOrd="0" presId="urn:microsoft.com/office/officeart/2005/8/layout/hierarchy2"/>
    <dgm:cxn modelId="{CD70797C-0E5C-F346-A1A0-26C3B11B5625}" srcId="{8544A595-39F9-DB47-B97A-DB31CE9057FB}" destId="{FC793149-2EB4-DE4C-91AD-259BE8F3F16D}" srcOrd="1" destOrd="0" parTransId="{FAAF1E09-21AD-D941-A23C-93744967B6BC}" sibTransId="{4EDE00A8-29BF-C14A-9E1A-CF1D249B557C}"/>
    <dgm:cxn modelId="{C76EF48D-B007-5949-BC28-D68DF98E3B0F}" type="presOf" srcId="{BC534EDE-4922-1442-95BB-0BC8242450F8}" destId="{9BBF3812-97C2-114E-9A4F-39EFAC735AC7}" srcOrd="1" destOrd="0" presId="urn:microsoft.com/office/officeart/2005/8/layout/hierarchy2"/>
    <dgm:cxn modelId="{06C6A20F-E3EF-FE49-B909-DB79B60E4D0B}" type="presOf" srcId="{8544A595-39F9-DB47-B97A-DB31CE9057FB}" destId="{3CAF3B46-63AB-0441-B04A-EBA036461C95}" srcOrd="0" destOrd="0" presId="urn:microsoft.com/office/officeart/2005/8/layout/hierarchy2"/>
    <dgm:cxn modelId="{02AB2ADB-A8F0-5D4E-ADBA-01EE57C6F093}" type="presOf" srcId="{BC534EDE-4922-1442-95BB-0BC8242450F8}" destId="{E3F6992C-28E2-864B-885C-D662DFB3DFCE}" srcOrd="0" destOrd="0" presId="urn:microsoft.com/office/officeart/2005/8/layout/hierarchy2"/>
    <dgm:cxn modelId="{516F0447-B483-7D4E-BEEC-96EE103D9FDC}" type="presOf" srcId="{83D8317C-8846-4C48-B4AC-684EE44AFEB9}" destId="{0CB9A447-75F1-A849-AB6C-C702C3B5F38D}" srcOrd="0" destOrd="0" presId="urn:microsoft.com/office/officeart/2005/8/layout/hierarchy2"/>
    <dgm:cxn modelId="{4E9B6670-A976-8F41-BCCA-5F6717EEB4F8}" type="presOf" srcId="{150587DC-E68D-644A-8E2C-FD569E7346D9}" destId="{7E158EC0-E247-6E40-97BA-7D38CFEFC980}" srcOrd="0" destOrd="0" presId="urn:microsoft.com/office/officeart/2005/8/layout/hierarchy2"/>
    <dgm:cxn modelId="{0828600D-E88E-9545-9D38-E181059B7998}" srcId="{555B5047-D4A7-0943-813C-8F4A7FFD5705}" destId="{83D8317C-8846-4C48-B4AC-684EE44AFEB9}" srcOrd="0" destOrd="0" parTransId="{29AD3A7D-43BA-5340-9B6E-22B5809982BF}" sibTransId="{766BA045-9A3B-214E-9167-4F1A26FC64C4}"/>
    <dgm:cxn modelId="{B4BF888F-E7AE-7045-9C13-39F5DD9F765D}" type="presOf" srcId="{FAAF1E09-21AD-D941-A23C-93744967B6BC}" destId="{B36642AC-0E44-6940-BF75-61E85D35E885}" srcOrd="1" destOrd="0" presId="urn:microsoft.com/office/officeart/2005/8/layout/hierarchy2"/>
    <dgm:cxn modelId="{E9FB8A4B-D317-C542-9238-71FE17A9740E}" srcId="{83D8317C-8846-4C48-B4AC-684EE44AFEB9}" destId="{A57DE65D-4B1C-EB4A-B1A2-D272F9B6F1C3}" srcOrd="0" destOrd="0" parTransId="{6B8BD8D1-64EB-B649-9BBE-E0AC15712D9D}" sibTransId="{14D3CF18-3972-C84A-8F0F-03A371633894}"/>
    <dgm:cxn modelId="{23BED524-48A8-6A40-B5EE-A0638B5B4BAD}" type="presOf" srcId="{FAE8C324-4E8F-4D4A-9017-20508B31377B}" destId="{D52891FF-BCC4-1347-992B-923C364381A5}" srcOrd="0" destOrd="0" presId="urn:microsoft.com/office/officeart/2005/8/layout/hierarchy2"/>
    <dgm:cxn modelId="{C38DF696-3AC2-C84F-AC0D-31B782820146}" type="presOf" srcId="{6B8BD8D1-64EB-B649-9BBE-E0AC15712D9D}" destId="{E46D87D5-8C6C-BE49-B6EB-941FEBD84A9A}" srcOrd="1" destOrd="0" presId="urn:microsoft.com/office/officeart/2005/8/layout/hierarchy2"/>
    <dgm:cxn modelId="{4289E6B4-1184-374F-B585-EECDC46F9391}" type="presOf" srcId="{6B8BD8D1-64EB-B649-9BBE-E0AC15712D9D}" destId="{FF22CDDF-E667-C040-9AA6-4E8323BD856D}" srcOrd="0" destOrd="0" presId="urn:microsoft.com/office/officeart/2005/8/layout/hierarchy2"/>
    <dgm:cxn modelId="{C14ADB9A-8BE1-3E40-B7AB-E090C14122E3}" srcId="{1BC0207B-3197-2C4B-B818-B363434E75A3}" destId="{A50FC0A1-4F78-954B-8752-E48C7B5538FC}" srcOrd="0" destOrd="0" parTransId="{150587DC-E68D-644A-8E2C-FD569E7346D9}" sibTransId="{6A1C136D-45F3-4C44-96BF-D3183FAC68CB}"/>
    <dgm:cxn modelId="{6E232714-D968-5B47-A6D8-2A1B264E3F73}" srcId="{83D8317C-8846-4C48-B4AC-684EE44AFEB9}" destId="{1BC0207B-3197-2C4B-B818-B363434E75A3}" srcOrd="1" destOrd="0" parTransId="{CF8AF2BC-5892-344A-B62D-B315F0BE5A27}" sibTransId="{A3F85158-5904-E949-A85A-52771ED9110E}"/>
    <dgm:cxn modelId="{B074637B-10B0-7B45-B309-C5D7AD8C0EAF}" type="presOf" srcId="{FAAF1E09-21AD-D941-A23C-93744967B6BC}" destId="{9D0D5F31-3D70-5C48-A890-DCBF1D1D32FD}" srcOrd="0" destOrd="0" presId="urn:microsoft.com/office/officeart/2005/8/layout/hierarchy2"/>
    <dgm:cxn modelId="{2EDD8D75-21FE-0A44-966F-178C4CA72E3C}" type="presOf" srcId="{A57DE65D-4B1C-EB4A-B1A2-D272F9B6F1C3}" destId="{F2D95DE9-1040-3E4A-9DE5-DEE1B9EF26C3}" srcOrd="0" destOrd="0" presId="urn:microsoft.com/office/officeart/2005/8/layout/hierarchy2"/>
    <dgm:cxn modelId="{8E311C3F-789C-7A47-A5F2-3A625C9E50FB}" type="presOf" srcId="{1EEEA9DE-9C0B-3E4A-AA17-A05968987E6A}" destId="{263A8B34-B3CF-7A46-94BE-F3AA60C98DAC}" srcOrd="0" destOrd="0" presId="urn:microsoft.com/office/officeart/2005/8/layout/hierarchy2"/>
    <dgm:cxn modelId="{D5F58DC0-4EB0-F948-9C7A-FE4B140022F0}" type="presOf" srcId="{150587DC-E68D-644A-8E2C-FD569E7346D9}" destId="{99FDCA4A-886D-3F4D-9CE9-CF9B2D6CBAA3}" srcOrd="1" destOrd="0" presId="urn:microsoft.com/office/officeart/2005/8/layout/hierarchy2"/>
    <dgm:cxn modelId="{7E8226CC-E70B-E34D-B01F-05317CBA67C5}" type="presOf" srcId="{CF8AF2BC-5892-344A-B62D-B315F0BE5A27}" destId="{F3FDE8B5-B03B-BE48-B6A1-3744F91A298F}" srcOrd="1" destOrd="0" presId="urn:microsoft.com/office/officeart/2005/8/layout/hierarchy2"/>
    <dgm:cxn modelId="{038FB49E-505D-BF4D-9688-475D958B83B4}" type="presOf" srcId="{CF8AF2BC-5892-344A-B62D-B315F0BE5A27}" destId="{7E896E45-B18D-3245-BAE7-FAC1C7FE4E51}" srcOrd="0" destOrd="0" presId="urn:microsoft.com/office/officeart/2005/8/layout/hierarchy2"/>
    <dgm:cxn modelId="{B754E2DF-6661-DE45-A28D-180EDBBAE669}" type="presOf" srcId="{BE9D23EC-BD30-A74F-AC41-B1DE5F56B3D3}" destId="{5C5D79D0-45DE-6443-B111-982CBB301139}" srcOrd="0" destOrd="0" presId="urn:microsoft.com/office/officeart/2005/8/layout/hierarchy2"/>
    <dgm:cxn modelId="{B433F41F-4CC6-2246-9E06-01F3E6DF2999}" type="presOf" srcId="{D146D391-7A38-114F-BCC1-CA9D01CCD1B3}" destId="{EC5F7F8A-FF43-3142-94A5-4AEDB577B128}" srcOrd="0" destOrd="0" presId="urn:microsoft.com/office/officeart/2005/8/layout/hierarchy2"/>
    <dgm:cxn modelId="{4CCA5C91-388A-0048-9887-F44442F64328}" srcId="{A57DE65D-4B1C-EB4A-B1A2-D272F9B6F1C3}" destId="{E60F92E5-DAC0-B645-9673-DBEF180AC7D6}" srcOrd="0" destOrd="0" parTransId="{FAE8C324-4E8F-4D4A-9017-20508B31377B}" sibTransId="{1078B087-06C7-B245-9A46-29F5DC7A2B65}"/>
    <dgm:cxn modelId="{BA187FBA-C855-5F49-B6D8-84670AE9ACB4}" type="presParOf" srcId="{72C6F439-43B8-9D4B-BA58-A251743085DB}" destId="{39D10B99-FA3D-8F43-8A2F-9B862CD0D3E3}" srcOrd="0" destOrd="0" presId="urn:microsoft.com/office/officeart/2005/8/layout/hierarchy2"/>
    <dgm:cxn modelId="{747CD76A-0512-5145-823A-4ABB4431258D}" type="presParOf" srcId="{39D10B99-FA3D-8F43-8A2F-9B862CD0D3E3}" destId="{0CB9A447-75F1-A849-AB6C-C702C3B5F38D}" srcOrd="0" destOrd="0" presId="urn:microsoft.com/office/officeart/2005/8/layout/hierarchy2"/>
    <dgm:cxn modelId="{3A134A53-DC53-7348-B5F7-CBCD3ED61C67}" type="presParOf" srcId="{39D10B99-FA3D-8F43-8A2F-9B862CD0D3E3}" destId="{8B5CD30D-84E4-CA45-BC42-8D2FA214763B}" srcOrd="1" destOrd="0" presId="urn:microsoft.com/office/officeart/2005/8/layout/hierarchy2"/>
    <dgm:cxn modelId="{066501F9-C71D-264C-B2AE-9E1AEFD442FD}" type="presParOf" srcId="{8B5CD30D-84E4-CA45-BC42-8D2FA214763B}" destId="{FF22CDDF-E667-C040-9AA6-4E8323BD856D}" srcOrd="0" destOrd="0" presId="urn:microsoft.com/office/officeart/2005/8/layout/hierarchy2"/>
    <dgm:cxn modelId="{FA17507F-5105-0B4C-B19D-C0C9ABE8EE9F}" type="presParOf" srcId="{FF22CDDF-E667-C040-9AA6-4E8323BD856D}" destId="{E46D87D5-8C6C-BE49-B6EB-941FEBD84A9A}" srcOrd="0" destOrd="0" presId="urn:microsoft.com/office/officeart/2005/8/layout/hierarchy2"/>
    <dgm:cxn modelId="{E0194F86-D704-6F41-B2AD-274D4D6C8073}" type="presParOf" srcId="{8B5CD30D-84E4-CA45-BC42-8D2FA214763B}" destId="{8A85B886-3E88-7844-A9AC-E91B2C35F69A}" srcOrd="1" destOrd="0" presId="urn:microsoft.com/office/officeart/2005/8/layout/hierarchy2"/>
    <dgm:cxn modelId="{4E78A05D-214C-FC4A-9511-E626A25C8F02}" type="presParOf" srcId="{8A85B886-3E88-7844-A9AC-E91B2C35F69A}" destId="{F2D95DE9-1040-3E4A-9DE5-DEE1B9EF26C3}" srcOrd="0" destOrd="0" presId="urn:microsoft.com/office/officeart/2005/8/layout/hierarchy2"/>
    <dgm:cxn modelId="{D2243D0D-5E67-BF47-8ADB-6E985188024C}" type="presParOf" srcId="{8A85B886-3E88-7844-A9AC-E91B2C35F69A}" destId="{589E2B66-3B92-F24C-AC5C-2D31BF1B2056}" srcOrd="1" destOrd="0" presId="urn:microsoft.com/office/officeart/2005/8/layout/hierarchy2"/>
    <dgm:cxn modelId="{198F1B87-19ED-3B41-9057-F2C1563A91EC}" type="presParOf" srcId="{589E2B66-3B92-F24C-AC5C-2D31BF1B2056}" destId="{D52891FF-BCC4-1347-992B-923C364381A5}" srcOrd="0" destOrd="0" presId="urn:microsoft.com/office/officeart/2005/8/layout/hierarchy2"/>
    <dgm:cxn modelId="{C206E904-B928-4343-A8CF-7A1F61F5F590}" type="presParOf" srcId="{D52891FF-BCC4-1347-992B-923C364381A5}" destId="{ADF24CE8-1842-7E48-9D2C-F9F29E705FD6}" srcOrd="0" destOrd="0" presId="urn:microsoft.com/office/officeart/2005/8/layout/hierarchy2"/>
    <dgm:cxn modelId="{97B59883-178B-6344-B522-ECD683173C9D}" type="presParOf" srcId="{589E2B66-3B92-F24C-AC5C-2D31BF1B2056}" destId="{2D09B39D-F26A-D34B-88EC-B4926FFC5B06}" srcOrd="1" destOrd="0" presId="urn:microsoft.com/office/officeart/2005/8/layout/hierarchy2"/>
    <dgm:cxn modelId="{AF33D5A2-9ED9-C945-914C-6933540542C7}" type="presParOf" srcId="{2D09B39D-F26A-D34B-88EC-B4926FFC5B06}" destId="{473DED52-CF22-1D45-9798-23EFCAE80356}" srcOrd="0" destOrd="0" presId="urn:microsoft.com/office/officeart/2005/8/layout/hierarchy2"/>
    <dgm:cxn modelId="{A5E11361-6CB8-C44F-A2D7-A727F42A4E09}" type="presParOf" srcId="{2D09B39D-F26A-D34B-88EC-B4926FFC5B06}" destId="{62F6CD9C-E7C3-754E-BD05-E4012002428E}" srcOrd="1" destOrd="0" presId="urn:microsoft.com/office/officeart/2005/8/layout/hierarchy2"/>
    <dgm:cxn modelId="{DB1AC5AC-FA70-DA48-8588-B36EAE05E62D}" type="presParOf" srcId="{589E2B66-3B92-F24C-AC5C-2D31BF1B2056}" destId="{5C5D79D0-45DE-6443-B111-982CBB301139}" srcOrd="2" destOrd="0" presId="urn:microsoft.com/office/officeart/2005/8/layout/hierarchy2"/>
    <dgm:cxn modelId="{A2198E33-5A31-4242-BCD7-D84045223537}" type="presParOf" srcId="{5C5D79D0-45DE-6443-B111-982CBB301139}" destId="{532D1D27-2EA9-784F-990B-C9E88E9DD7F2}" srcOrd="0" destOrd="0" presId="urn:microsoft.com/office/officeart/2005/8/layout/hierarchy2"/>
    <dgm:cxn modelId="{E24DB6AB-EFB2-7642-A2D8-84901440DD86}" type="presParOf" srcId="{589E2B66-3B92-F24C-AC5C-2D31BF1B2056}" destId="{A72C20FD-7FE4-3A4F-AEDF-C65435CFD57E}" srcOrd="3" destOrd="0" presId="urn:microsoft.com/office/officeart/2005/8/layout/hierarchy2"/>
    <dgm:cxn modelId="{72640C4E-02D3-3248-B198-1EC68824DC56}" type="presParOf" srcId="{A72C20FD-7FE4-3A4F-AEDF-C65435CFD57E}" destId="{DF91CD80-B3C4-BE48-943D-E15FB5550EE8}" srcOrd="0" destOrd="0" presId="urn:microsoft.com/office/officeart/2005/8/layout/hierarchy2"/>
    <dgm:cxn modelId="{398DADC9-FE6D-924E-B2B0-B1CB673EB013}" type="presParOf" srcId="{A72C20FD-7FE4-3A4F-AEDF-C65435CFD57E}" destId="{B2F69D1F-AA3C-204C-AD78-49271C6CCFE1}" srcOrd="1" destOrd="0" presId="urn:microsoft.com/office/officeart/2005/8/layout/hierarchy2"/>
    <dgm:cxn modelId="{3B366E7B-2BDF-E84A-9C0D-AF855474C95A}" type="presParOf" srcId="{8B5CD30D-84E4-CA45-BC42-8D2FA214763B}" destId="{7E896E45-B18D-3245-BAE7-FAC1C7FE4E51}" srcOrd="2" destOrd="0" presId="urn:microsoft.com/office/officeart/2005/8/layout/hierarchy2"/>
    <dgm:cxn modelId="{37B70FB5-DA41-BA43-8FAD-6183D2D167AA}" type="presParOf" srcId="{7E896E45-B18D-3245-BAE7-FAC1C7FE4E51}" destId="{F3FDE8B5-B03B-BE48-B6A1-3744F91A298F}" srcOrd="0" destOrd="0" presId="urn:microsoft.com/office/officeart/2005/8/layout/hierarchy2"/>
    <dgm:cxn modelId="{E8D47739-F504-4242-8D37-CFCBA81BF434}" type="presParOf" srcId="{8B5CD30D-84E4-CA45-BC42-8D2FA214763B}" destId="{E6F0438B-285D-5441-89C8-683B78FCA661}" srcOrd="3" destOrd="0" presId="urn:microsoft.com/office/officeart/2005/8/layout/hierarchy2"/>
    <dgm:cxn modelId="{F5DBD44A-5E0B-F646-A373-81801244F34B}" type="presParOf" srcId="{E6F0438B-285D-5441-89C8-683B78FCA661}" destId="{8D405ED7-12F1-B44F-BE03-BAE2CFFC96D8}" srcOrd="0" destOrd="0" presId="urn:microsoft.com/office/officeart/2005/8/layout/hierarchy2"/>
    <dgm:cxn modelId="{1BA4CAFC-4A85-554A-96ED-99F72E2D7688}" type="presParOf" srcId="{E6F0438B-285D-5441-89C8-683B78FCA661}" destId="{016072B4-48BC-E145-84C7-C70656644D7C}" srcOrd="1" destOrd="0" presId="urn:microsoft.com/office/officeart/2005/8/layout/hierarchy2"/>
    <dgm:cxn modelId="{31D947EB-ACEC-7145-A1D0-A7AC1287D033}" type="presParOf" srcId="{016072B4-48BC-E145-84C7-C70656644D7C}" destId="{7E158EC0-E247-6E40-97BA-7D38CFEFC980}" srcOrd="0" destOrd="0" presId="urn:microsoft.com/office/officeart/2005/8/layout/hierarchy2"/>
    <dgm:cxn modelId="{27274960-ECE3-7042-B532-3F9EAFC6E796}" type="presParOf" srcId="{7E158EC0-E247-6E40-97BA-7D38CFEFC980}" destId="{99FDCA4A-886D-3F4D-9CE9-CF9B2D6CBAA3}" srcOrd="0" destOrd="0" presId="urn:microsoft.com/office/officeart/2005/8/layout/hierarchy2"/>
    <dgm:cxn modelId="{E0252FC2-574B-724A-BC3D-3909F5BE9344}" type="presParOf" srcId="{016072B4-48BC-E145-84C7-C70656644D7C}" destId="{8E252E5E-4F34-5A44-8088-6416CF43091C}" srcOrd="1" destOrd="0" presId="urn:microsoft.com/office/officeart/2005/8/layout/hierarchy2"/>
    <dgm:cxn modelId="{B959CB67-2A34-0543-8670-BCEA6A2253B3}" type="presParOf" srcId="{8E252E5E-4F34-5A44-8088-6416CF43091C}" destId="{27BCEBB7-BD4E-9749-B4AD-11ED84E90D29}" srcOrd="0" destOrd="0" presId="urn:microsoft.com/office/officeart/2005/8/layout/hierarchy2"/>
    <dgm:cxn modelId="{D06447E3-CC19-0C48-BD42-AC451983D168}" type="presParOf" srcId="{8E252E5E-4F34-5A44-8088-6416CF43091C}" destId="{C605CBD2-D164-144E-9389-08C321291AC0}" srcOrd="1" destOrd="0" presId="urn:microsoft.com/office/officeart/2005/8/layout/hierarchy2"/>
    <dgm:cxn modelId="{60402C5A-47B7-C044-99CC-D6ED3065C836}" type="presParOf" srcId="{016072B4-48BC-E145-84C7-C70656644D7C}" destId="{263A8B34-B3CF-7A46-94BE-F3AA60C98DAC}" srcOrd="2" destOrd="0" presId="urn:microsoft.com/office/officeart/2005/8/layout/hierarchy2"/>
    <dgm:cxn modelId="{33B3AE1A-EFFC-3F42-97AF-3C07187DBCF7}" type="presParOf" srcId="{263A8B34-B3CF-7A46-94BE-F3AA60C98DAC}" destId="{434803BC-DE27-ED41-A464-07159E6E99DA}" srcOrd="0" destOrd="0" presId="urn:microsoft.com/office/officeart/2005/8/layout/hierarchy2"/>
    <dgm:cxn modelId="{8E88780A-326D-B94D-B5E9-7D42ACD0A5C5}" type="presParOf" srcId="{016072B4-48BC-E145-84C7-C70656644D7C}" destId="{51CB5672-1B08-CA42-931E-DE49BACEE40B}" srcOrd="3" destOrd="0" presId="urn:microsoft.com/office/officeart/2005/8/layout/hierarchy2"/>
    <dgm:cxn modelId="{7D5164A1-A440-6043-B7B9-589C67891F0D}" type="presParOf" srcId="{51CB5672-1B08-CA42-931E-DE49BACEE40B}" destId="{26635D59-F6B3-764F-89B4-F9ABF308E678}" srcOrd="0" destOrd="0" presId="urn:microsoft.com/office/officeart/2005/8/layout/hierarchy2"/>
    <dgm:cxn modelId="{B759E478-EE66-7341-8825-92A7F2367D59}" type="presParOf" srcId="{51CB5672-1B08-CA42-931E-DE49BACEE40B}" destId="{3E4EF7DC-4F07-394B-B9CE-A38AD027F22D}" srcOrd="1" destOrd="0" presId="urn:microsoft.com/office/officeart/2005/8/layout/hierarchy2"/>
    <dgm:cxn modelId="{FD5A29F1-34EE-854B-9FA2-1CD28C8C43AB}" type="presParOf" srcId="{8B5CD30D-84E4-CA45-BC42-8D2FA214763B}" destId="{E3F6992C-28E2-864B-885C-D662DFB3DFCE}" srcOrd="4" destOrd="0" presId="urn:microsoft.com/office/officeart/2005/8/layout/hierarchy2"/>
    <dgm:cxn modelId="{7B11ABE0-7575-2E41-B00A-2F08D3F095A6}" type="presParOf" srcId="{E3F6992C-28E2-864B-885C-D662DFB3DFCE}" destId="{9BBF3812-97C2-114E-9A4F-39EFAC735AC7}" srcOrd="0" destOrd="0" presId="urn:microsoft.com/office/officeart/2005/8/layout/hierarchy2"/>
    <dgm:cxn modelId="{2D02D66D-DFB6-4245-9D41-4C33D6AE8D71}" type="presParOf" srcId="{8B5CD30D-84E4-CA45-BC42-8D2FA214763B}" destId="{E4330A02-AC96-A24E-8567-5F980DCB4381}" srcOrd="5" destOrd="0" presId="urn:microsoft.com/office/officeart/2005/8/layout/hierarchy2"/>
    <dgm:cxn modelId="{4EBC62A4-03A6-6D48-B89E-0F8AF9E4E8D7}" type="presParOf" srcId="{E4330A02-AC96-A24E-8567-5F980DCB4381}" destId="{3CAF3B46-63AB-0441-B04A-EBA036461C95}" srcOrd="0" destOrd="0" presId="urn:microsoft.com/office/officeart/2005/8/layout/hierarchy2"/>
    <dgm:cxn modelId="{3F71FD32-28D8-6948-831C-155A847F9C75}" type="presParOf" srcId="{E4330A02-AC96-A24E-8567-5F980DCB4381}" destId="{F2F16F10-9C77-1F4E-8FA2-F3EE07E843EA}" srcOrd="1" destOrd="0" presId="urn:microsoft.com/office/officeart/2005/8/layout/hierarchy2"/>
    <dgm:cxn modelId="{66AE435E-F79E-F748-A5FC-53EB759147DC}" type="presParOf" srcId="{F2F16F10-9C77-1F4E-8FA2-F3EE07E843EA}" destId="{706B76A3-3FF5-1A4D-BF1A-6842AF99B6C5}" srcOrd="0" destOrd="0" presId="urn:microsoft.com/office/officeart/2005/8/layout/hierarchy2"/>
    <dgm:cxn modelId="{4EFE99ED-5A59-F243-9640-E7BCB4282C9F}" type="presParOf" srcId="{706B76A3-3FF5-1A4D-BF1A-6842AF99B6C5}" destId="{133133B8-6756-154E-B2AA-CA0F92F63B7C}" srcOrd="0" destOrd="0" presId="urn:microsoft.com/office/officeart/2005/8/layout/hierarchy2"/>
    <dgm:cxn modelId="{B51C0146-BE83-DE4C-B693-A4DF3816F357}" type="presParOf" srcId="{F2F16F10-9C77-1F4E-8FA2-F3EE07E843EA}" destId="{B21A4A5F-A557-FA47-A15F-94788526AFA1}" srcOrd="1" destOrd="0" presId="urn:microsoft.com/office/officeart/2005/8/layout/hierarchy2"/>
    <dgm:cxn modelId="{AE10BB61-A996-D540-AA68-487EE6EDE0DB}" type="presParOf" srcId="{B21A4A5F-A557-FA47-A15F-94788526AFA1}" destId="{EC5F7F8A-FF43-3142-94A5-4AEDB577B128}" srcOrd="0" destOrd="0" presId="urn:microsoft.com/office/officeart/2005/8/layout/hierarchy2"/>
    <dgm:cxn modelId="{9B183EF4-FFCA-CD44-A8F0-8CF63157A8DC}" type="presParOf" srcId="{B21A4A5F-A557-FA47-A15F-94788526AFA1}" destId="{B640A1C0-B769-964E-80D7-927056CE3E54}" srcOrd="1" destOrd="0" presId="urn:microsoft.com/office/officeart/2005/8/layout/hierarchy2"/>
    <dgm:cxn modelId="{080A5B6E-9CA4-1348-9CA1-62896564419D}" type="presParOf" srcId="{F2F16F10-9C77-1F4E-8FA2-F3EE07E843EA}" destId="{9D0D5F31-3D70-5C48-A890-DCBF1D1D32FD}" srcOrd="2" destOrd="0" presId="urn:microsoft.com/office/officeart/2005/8/layout/hierarchy2"/>
    <dgm:cxn modelId="{F8E631EC-3D2E-574C-8068-50FC72CDBFE0}" type="presParOf" srcId="{9D0D5F31-3D70-5C48-A890-DCBF1D1D32FD}" destId="{B36642AC-0E44-6940-BF75-61E85D35E885}" srcOrd="0" destOrd="0" presId="urn:microsoft.com/office/officeart/2005/8/layout/hierarchy2"/>
    <dgm:cxn modelId="{BF6BF615-7F58-094D-90FD-711CADB4AC72}" type="presParOf" srcId="{F2F16F10-9C77-1F4E-8FA2-F3EE07E843EA}" destId="{D420364A-AA0B-2E4C-A824-8B90AE9FB3A9}" srcOrd="3" destOrd="0" presId="urn:microsoft.com/office/officeart/2005/8/layout/hierarchy2"/>
    <dgm:cxn modelId="{1CDCB25F-8D7A-2F4E-951F-19CB384CD526}" type="presParOf" srcId="{D420364A-AA0B-2E4C-A824-8B90AE9FB3A9}" destId="{D36C9D08-0906-7A43-A530-9A6775F1E526}" srcOrd="0" destOrd="0" presId="urn:microsoft.com/office/officeart/2005/8/layout/hierarchy2"/>
    <dgm:cxn modelId="{027DE8ED-ECED-9745-9A27-A64268FAFB88}" type="presParOf" srcId="{D420364A-AA0B-2E4C-A824-8B90AE9FB3A9}" destId="{7D8E6A3E-6DAA-5248-9F6D-0D1705FFD20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7409164E-F3BD-F54E-BE12-553179EE4F5E}" type="presOf" srcId="{D12427D2-49F1-DA40-8FCA-C7E3AAA38476}" destId="{ACE2EBEE-2150-9E41-AC55-6B07A10704C9}"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67B9F169-9404-0B4A-B308-082A90EA449F}" type="presOf" srcId="{FE05CE84-EACD-DC44-A8EA-CDDB439EB705}" destId="{DDBF7FA9-9F66-A944-BB0C-123B36ABF68C}" srcOrd="0" destOrd="0" presId="urn:microsoft.com/office/officeart/2008/layout/CaptionedPictures"/>
    <dgm:cxn modelId="{CC59FEA4-6D46-9A48-BD3A-2DA347685755}" srcId="{702A9F96-0470-3F4B-9B8E-8ADC16B9B843}" destId="{8B6F9FFD-6593-C24F-BF7C-A091D5D480EB}" srcOrd="2" destOrd="0" parTransId="{E6091684-A690-A942-9BD8-DA165DE92091}" sibTransId="{1AAB485E-1ADA-DC4F-97B0-B98DCEC7BC7C}"/>
    <dgm:cxn modelId="{2FE883C8-2427-774C-9A8A-D59845B2A82B}" type="presOf" srcId="{E2546D6C-73DA-F845-B606-C4D94832235C}" destId="{C2E88E82-8BA6-0646-BE94-9498B0D53BF3}" srcOrd="0" destOrd="0" presId="urn:microsoft.com/office/officeart/2008/layout/CaptionedPictures"/>
    <dgm:cxn modelId="{A753182B-EC05-B648-AAD8-409BDE695621}" type="presOf" srcId="{C82B5E06-2FD7-5F48-BF17-FB303B3CE0DB}" destId="{AFAA9896-BFCB-E346-9F2D-37008FBA5392}"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51109F6F-9BD2-F04F-A522-8F22CC208964}" type="presOf" srcId="{8B6F9FFD-6593-C24F-BF7C-A091D5D480EB}" destId="{001F737F-35FD-324E-BF53-2B10F3EA651E}" srcOrd="0" destOrd="0" presId="urn:microsoft.com/office/officeart/2008/layout/CaptionedPictures"/>
    <dgm:cxn modelId="{6676A3BA-C9EA-F142-AA35-57EB84B8A8C7}" type="presOf" srcId="{ED73045F-7B32-9348-9E15-1EB705211B52}" destId="{BB3D7298-A4F3-7F4F-8386-AB276CDF85B5}"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B13595FA-9CA8-0B49-AAF3-BE9E5333987E}" srcId="{702A9F96-0470-3F4B-9B8E-8ADC16B9B843}" destId="{FE05CE84-EACD-DC44-A8EA-CDDB439EB705}" srcOrd="0" destOrd="0" parTransId="{7BB43CFD-93F4-0F4D-A690-4BCE198945FD}" sibTransId="{C590CFB9-F235-6048-B2A9-F28EF3B4D7E7}"/>
    <dgm:cxn modelId="{DF81B06E-808F-D141-9355-D30BF6A3F513}" type="presOf" srcId="{702A9F96-0470-3F4B-9B8E-8ADC16B9B843}" destId="{F0BB4B48-8F0E-0049-A65E-E1EBA41D9245}" srcOrd="0" destOrd="0" presId="urn:microsoft.com/office/officeart/2008/layout/CaptionedPictures"/>
    <dgm:cxn modelId="{08304EF1-A190-B643-8A58-EA712F3F323B}" type="presParOf" srcId="{F0BB4B48-8F0E-0049-A65E-E1EBA41D9245}" destId="{11411E94-42DA-DA40-AADE-5E2EFC20C15B}" srcOrd="0" destOrd="0" presId="urn:microsoft.com/office/officeart/2008/layout/CaptionedPictures"/>
    <dgm:cxn modelId="{36DB3748-3A66-8640-A92F-9DF2CFC74B4A}" type="presParOf" srcId="{11411E94-42DA-DA40-AADE-5E2EFC20C15B}" destId="{48F1D230-01C2-364C-AFEC-B01482B19CAD}" srcOrd="0" destOrd="0" presId="urn:microsoft.com/office/officeart/2008/layout/CaptionedPictures"/>
    <dgm:cxn modelId="{A57560B2-8829-2A4D-A504-4ED37D4FE4E8}" type="presParOf" srcId="{11411E94-42DA-DA40-AADE-5E2EFC20C15B}" destId="{4C35F8F8-BE1C-1146-BBEC-DD1AD1BEF041}" srcOrd="1" destOrd="0" presId="urn:microsoft.com/office/officeart/2008/layout/CaptionedPictures"/>
    <dgm:cxn modelId="{9F19CF5F-BC6B-3C46-A74F-B8E8FCCAB671}" type="presParOf" srcId="{11411E94-42DA-DA40-AADE-5E2EFC20C15B}" destId="{888AFA06-CB09-A64D-85A7-A1EA2CE89B08}" srcOrd="2" destOrd="0" presId="urn:microsoft.com/office/officeart/2008/layout/CaptionedPictures"/>
    <dgm:cxn modelId="{E41B0872-23B1-AF47-9BCD-321B74C5A9DF}" type="presParOf" srcId="{888AFA06-CB09-A64D-85A7-A1EA2CE89B08}" destId="{AFAA9896-BFCB-E346-9F2D-37008FBA5392}" srcOrd="0" destOrd="0" presId="urn:microsoft.com/office/officeart/2008/layout/CaptionedPictures"/>
    <dgm:cxn modelId="{42C74EB7-5754-2345-9C3B-B5274AF44B79}" type="presParOf" srcId="{888AFA06-CB09-A64D-85A7-A1EA2CE89B08}" destId="{DDBF7FA9-9F66-A944-BB0C-123B36ABF68C}" srcOrd="1" destOrd="0" presId="urn:microsoft.com/office/officeart/2008/layout/CaptionedPictures"/>
    <dgm:cxn modelId="{E390D671-09EE-DF4E-9C3B-5A44063742ED}" type="presParOf" srcId="{F0BB4B48-8F0E-0049-A65E-E1EBA41D9245}" destId="{BB061280-F3E7-9043-9375-924407324CE2}" srcOrd="1" destOrd="0" presId="urn:microsoft.com/office/officeart/2008/layout/CaptionedPictures"/>
    <dgm:cxn modelId="{7B6C5557-E750-E647-9F9C-85E23F62C9F9}" type="presParOf" srcId="{F0BB4B48-8F0E-0049-A65E-E1EBA41D9245}" destId="{2D543B95-740D-3E49-85BE-BC2049CC5B09}" srcOrd="2" destOrd="0" presId="urn:microsoft.com/office/officeart/2008/layout/CaptionedPictures"/>
    <dgm:cxn modelId="{50CE727D-AE09-A142-B917-640BAB1A436E}" type="presParOf" srcId="{2D543B95-740D-3E49-85BE-BC2049CC5B09}" destId="{CB441150-80E3-B04C-B3CC-6BAEA3A3D7AC}" srcOrd="0" destOrd="0" presId="urn:microsoft.com/office/officeart/2008/layout/CaptionedPictures"/>
    <dgm:cxn modelId="{7B2A4851-6560-A64B-9A77-A17AEA1C0713}" type="presParOf" srcId="{2D543B95-740D-3E49-85BE-BC2049CC5B09}" destId="{356CBCAC-5865-0643-A13C-4771EB5C857B}" srcOrd="1" destOrd="0" presId="urn:microsoft.com/office/officeart/2008/layout/CaptionedPictures"/>
    <dgm:cxn modelId="{82FA9CEE-78AA-CE4A-84EF-CE642C5198DA}" type="presParOf" srcId="{2D543B95-740D-3E49-85BE-BC2049CC5B09}" destId="{9029308A-165B-E24C-9634-4C18AA22D694}" srcOrd="2" destOrd="0" presId="urn:microsoft.com/office/officeart/2008/layout/CaptionedPictures"/>
    <dgm:cxn modelId="{0A50DE80-9B28-424D-B77E-C629F7F16F7D}" type="presParOf" srcId="{9029308A-165B-E24C-9634-4C18AA22D694}" destId="{BB3D7298-A4F3-7F4F-8386-AB276CDF85B5}" srcOrd="0" destOrd="0" presId="urn:microsoft.com/office/officeart/2008/layout/CaptionedPictures"/>
    <dgm:cxn modelId="{5B3B19E0-B0B7-604B-8853-8020BB1B850C}" type="presParOf" srcId="{9029308A-165B-E24C-9634-4C18AA22D694}" destId="{C2E88E82-8BA6-0646-BE94-9498B0D53BF3}" srcOrd="1" destOrd="0" presId="urn:microsoft.com/office/officeart/2008/layout/CaptionedPictures"/>
    <dgm:cxn modelId="{31482BF3-F3FD-4547-A1D9-AB2127EBD821}" type="presParOf" srcId="{F0BB4B48-8F0E-0049-A65E-E1EBA41D9245}" destId="{3E6927ED-D97D-2342-8BE0-83F310F447EC}" srcOrd="3" destOrd="0" presId="urn:microsoft.com/office/officeart/2008/layout/CaptionedPictures"/>
    <dgm:cxn modelId="{7A97CE6F-B8C2-D84F-889A-7672F6DC5E04}" type="presParOf" srcId="{F0BB4B48-8F0E-0049-A65E-E1EBA41D9245}" destId="{85CC06A1-9CA0-0242-9B77-4EC8691EE245}" srcOrd="4" destOrd="0" presId="urn:microsoft.com/office/officeart/2008/layout/CaptionedPictures"/>
    <dgm:cxn modelId="{5C8E445C-B912-7A4A-8AA5-49876B093949}" type="presParOf" srcId="{85CC06A1-9CA0-0242-9B77-4EC8691EE245}" destId="{63ECE444-AFCF-3E46-8F91-DA7466FA0F7E}" srcOrd="0" destOrd="0" presId="urn:microsoft.com/office/officeart/2008/layout/CaptionedPictures"/>
    <dgm:cxn modelId="{ADF7A1F5-DF0B-DF42-B035-3BE8A7C3692F}" type="presParOf" srcId="{85CC06A1-9CA0-0242-9B77-4EC8691EE245}" destId="{E08019B9-86F3-2C47-9894-0CC7F4CE2DFE}" srcOrd="1" destOrd="0" presId="urn:microsoft.com/office/officeart/2008/layout/CaptionedPictures"/>
    <dgm:cxn modelId="{69F96E7F-55EC-1C4B-81B4-92A3DB422498}" type="presParOf" srcId="{85CC06A1-9CA0-0242-9B77-4EC8691EE245}" destId="{76EB433B-9671-6949-844F-A05207D47229}" srcOrd="2" destOrd="0" presId="urn:microsoft.com/office/officeart/2008/layout/CaptionedPictures"/>
    <dgm:cxn modelId="{FA9307BA-17B7-5547-92D8-17F888044192}" type="presParOf" srcId="{76EB433B-9671-6949-844F-A05207D47229}" destId="{ACE2EBEE-2150-9E41-AC55-6B07A10704C9}" srcOrd="0" destOrd="0" presId="urn:microsoft.com/office/officeart/2008/layout/CaptionedPictures"/>
    <dgm:cxn modelId="{8782EC7A-1E16-6E4E-A18F-1EAA30B06DC3}"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18BC060-866C-4031-90A6-43E15744B0C2}" type="doc">
      <dgm:prSet loTypeId="urn:microsoft.com/office/officeart/2005/8/layout/hList1" loCatId="list" qsTypeId="urn:microsoft.com/office/officeart/2005/8/quickstyle/simple1" qsCatId="simple" csTypeId="urn:microsoft.com/office/officeart/2005/8/colors/colorful1#6" csCatId="colorful" phldr="1"/>
      <dgm:spPr/>
      <dgm:t>
        <a:bodyPr/>
        <a:lstStyle/>
        <a:p>
          <a:endParaRPr lang="en-US"/>
        </a:p>
      </dgm:t>
    </dgm:pt>
    <dgm:pt modelId="{AE3DBA01-8EB0-4CD6-8CC2-4B4553A3FE09}">
      <dgm:prSet phldrT="[Text]"/>
      <dgm:spPr/>
      <dgm:t>
        <a:bodyPr/>
        <a:lstStyle/>
        <a:p>
          <a:r>
            <a:rPr lang="en-US" dirty="0" smtClean="0">
              <a:latin typeface="Calibri" pitchFamily="34" charset="0"/>
            </a:rPr>
            <a:t>On-demand</a:t>
          </a:r>
          <a:br>
            <a:rPr lang="en-US" dirty="0" smtClean="0">
              <a:latin typeface="Calibri" pitchFamily="34" charset="0"/>
            </a:rPr>
          </a:br>
          <a:r>
            <a:rPr lang="en-US" dirty="0" smtClean="0">
              <a:latin typeface="Calibri" pitchFamily="34" charset="0"/>
            </a:rPr>
            <a:t>Instances</a:t>
          </a:r>
        </a:p>
      </dgm:t>
    </dgm:pt>
    <dgm:pt modelId="{185BE4B0-3FD9-4E88-9122-D1AA3B41E1E2}" type="parTrans" cxnId="{ABE7846E-10D8-44ED-8C91-135A5D5BDA62}">
      <dgm:prSet/>
      <dgm:spPr/>
      <dgm:t>
        <a:bodyPr/>
        <a:lstStyle/>
        <a:p>
          <a:endParaRPr lang="en-US">
            <a:latin typeface="Calibri" pitchFamily="34" charset="0"/>
          </a:endParaRPr>
        </a:p>
      </dgm:t>
    </dgm:pt>
    <dgm:pt modelId="{53AC5DB0-6897-46C6-A099-16DD8647A20E}" type="sibTrans" cxnId="{ABE7846E-10D8-44ED-8C91-135A5D5BDA62}">
      <dgm:prSet/>
      <dgm:spPr/>
      <dgm:t>
        <a:bodyPr/>
        <a:lstStyle/>
        <a:p>
          <a:endParaRPr lang="en-US">
            <a:latin typeface="Calibri" pitchFamily="34" charset="0"/>
          </a:endParaRPr>
        </a:p>
      </dgm:t>
    </dgm:pt>
    <dgm:pt modelId="{6B5B1424-5B6B-4AE2-8E80-BFB4039E188D}">
      <dgm:prSet phldrT="[Text]"/>
      <dgm:spPr/>
      <dgm:t>
        <a:bodyPr/>
        <a:lstStyle/>
        <a:p>
          <a:r>
            <a:rPr lang="en-US" dirty="0" smtClean="0">
              <a:latin typeface="Calibri" pitchFamily="34" charset="0"/>
            </a:rPr>
            <a:t>Reserved</a:t>
          </a:r>
          <a:br>
            <a:rPr lang="en-US" dirty="0" smtClean="0">
              <a:latin typeface="Calibri" pitchFamily="34" charset="0"/>
            </a:rPr>
          </a:br>
          <a:r>
            <a:rPr lang="en-US" dirty="0" smtClean="0">
              <a:latin typeface="Calibri" pitchFamily="34" charset="0"/>
            </a:rPr>
            <a:t>Instances</a:t>
          </a:r>
          <a:endParaRPr lang="en-US" dirty="0">
            <a:latin typeface="Calibri" pitchFamily="34" charset="0"/>
          </a:endParaRPr>
        </a:p>
      </dgm:t>
    </dgm:pt>
    <dgm:pt modelId="{C6ABC30A-A191-4BBC-A76C-3901B33E74D3}" type="parTrans" cxnId="{4F8D7977-6CC4-4A2A-B519-85CAA8D9AA27}">
      <dgm:prSet/>
      <dgm:spPr/>
      <dgm:t>
        <a:bodyPr/>
        <a:lstStyle/>
        <a:p>
          <a:endParaRPr lang="en-US">
            <a:latin typeface="Calibri" pitchFamily="34" charset="0"/>
          </a:endParaRPr>
        </a:p>
      </dgm:t>
    </dgm:pt>
    <dgm:pt modelId="{5DDE0AFE-3663-4E73-9D30-7BC1D7500911}" type="sibTrans" cxnId="{4F8D7977-6CC4-4A2A-B519-85CAA8D9AA27}">
      <dgm:prSet/>
      <dgm:spPr/>
      <dgm:t>
        <a:bodyPr/>
        <a:lstStyle/>
        <a:p>
          <a:endParaRPr lang="en-US">
            <a:latin typeface="Calibri" pitchFamily="34" charset="0"/>
          </a:endParaRPr>
        </a:p>
      </dgm:t>
    </dgm:pt>
    <dgm:pt modelId="{FC8E35C7-D671-4DB0-BD77-EF6B57A3E1F6}">
      <dgm:prSet phldrT="[Text]"/>
      <dgm:spPr/>
      <dgm:t>
        <a:bodyPr/>
        <a:lstStyle/>
        <a:p>
          <a:r>
            <a:rPr lang="en-US" dirty="0" smtClean="0">
              <a:latin typeface="Calibri" pitchFamily="34" charset="0"/>
            </a:rPr>
            <a:t>Pay as you go</a:t>
          </a:r>
          <a:endParaRPr lang="en-US" dirty="0">
            <a:latin typeface="Calibri" pitchFamily="34" charset="0"/>
          </a:endParaRPr>
        </a:p>
      </dgm:t>
    </dgm:pt>
    <dgm:pt modelId="{E6B787A7-8F3C-4B8D-AAC3-E78C152E1F06}" type="parTrans" cxnId="{E370A43B-E958-410F-89E9-E30B98C2A2FB}">
      <dgm:prSet/>
      <dgm:spPr/>
      <dgm:t>
        <a:bodyPr/>
        <a:lstStyle/>
        <a:p>
          <a:endParaRPr lang="en-US"/>
        </a:p>
      </dgm:t>
    </dgm:pt>
    <dgm:pt modelId="{828ADC91-C0EA-41A0-B0E5-B16387BAD2B9}" type="sibTrans" cxnId="{E370A43B-E958-410F-89E9-E30B98C2A2FB}">
      <dgm:prSet/>
      <dgm:spPr/>
      <dgm:t>
        <a:bodyPr/>
        <a:lstStyle/>
        <a:p>
          <a:endParaRPr lang="en-US"/>
        </a:p>
      </dgm:t>
    </dgm:pt>
    <dgm:pt modelId="{85A76690-B0AB-49E6-8C39-49D33BF3ABCF}">
      <dgm:prSet phldrT="[Text]"/>
      <dgm:spPr/>
      <dgm:t>
        <a:bodyPr/>
        <a:lstStyle/>
        <a:p>
          <a:r>
            <a:rPr lang="en-US" dirty="0" smtClean="0">
              <a:latin typeface="Calibri" pitchFamily="34" charset="0"/>
            </a:rPr>
            <a:t>One time low upfront fee + Pay as you go</a:t>
          </a:r>
          <a:endParaRPr lang="en-US" dirty="0">
            <a:latin typeface="Calibri" pitchFamily="34" charset="0"/>
          </a:endParaRPr>
        </a:p>
      </dgm:t>
    </dgm:pt>
    <dgm:pt modelId="{B8061676-5A31-4DDB-AECB-C20166C50743}" type="parTrans" cxnId="{2A604D30-7FF7-4836-A365-C5B2F60ED33B}">
      <dgm:prSet/>
      <dgm:spPr/>
      <dgm:t>
        <a:bodyPr/>
        <a:lstStyle/>
        <a:p>
          <a:endParaRPr lang="en-US"/>
        </a:p>
      </dgm:t>
    </dgm:pt>
    <dgm:pt modelId="{0242B684-963F-44D8-8FF6-067085FCB11C}" type="sibTrans" cxnId="{2A604D30-7FF7-4836-A365-C5B2F60ED33B}">
      <dgm:prSet/>
      <dgm:spPr/>
      <dgm:t>
        <a:bodyPr/>
        <a:lstStyle/>
        <a:p>
          <a:endParaRPr lang="en-US"/>
        </a:p>
      </dgm:t>
    </dgm:pt>
    <dgm:pt modelId="{75844A6A-0139-481F-88C5-BA98DEC6E14B}">
      <dgm:prSet phldrT="[Text]"/>
      <dgm:spPr/>
      <dgm:t>
        <a:bodyPr/>
        <a:lstStyle/>
        <a:p>
          <a:r>
            <a:rPr lang="en-US" dirty="0" smtClean="0">
              <a:latin typeface="Calibri" pitchFamily="34" charset="0"/>
            </a:rPr>
            <a:t>$23 for 1 year term and $0.01/Hour</a:t>
          </a:r>
          <a:endParaRPr lang="en-US" dirty="0">
            <a:latin typeface="Calibri" pitchFamily="34" charset="0"/>
          </a:endParaRPr>
        </a:p>
      </dgm:t>
    </dgm:pt>
    <dgm:pt modelId="{A19DA8D2-404E-470E-9E41-E6C66FC53705}" type="parTrans" cxnId="{F7585F63-1C57-4669-AD61-5BEB89EC1EA4}">
      <dgm:prSet/>
      <dgm:spPr/>
      <dgm:t>
        <a:bodyPr/>
        <a:lstStyle/>
        <a:p>
          <a:endParaRPr lang="en-US"/>
        </a:p>
      </dgm:t>
    </dgm:pt>
    <dgm:pt modelId="{DF8DB9F0-1921-4509-B250-89A64349C068}" type="sibTrans" cxnId="{F7585F63-1C57-4669-AD61-5BEB89EC1EA4}">
      <dgm:prSet/>
      <dgm:spPr/>
      <dgm:t>
        <a:bodyPr/>
        <a:lstStyle/>
        <a:p>
          <a:endParaRPr lang="en-US"/>
        </a:p>
      </dgm:t>
    </dgm:pt>
    <dgm:pt modelId="{7F9E533D-FD48-4E59-8AAC-E174D62D2877}">
      <dgm:prSet phldrT="[Text]"/>
      <dgm:spPr/>
      <dgm:t>
        <a:bodyPr/>
        <a:lstStyle/>
        <a:p>
          <a:endParaRPr lang="en-US" dirty="0">
            <a:latin typeface="Calibri" pitchFamily="34" charset="0"/>
          </a:endParaRPr>
        </a:p>
      </dgm:t>
    </dgm:pt>
    <dgm:pt modelId="{6CC209DB-0406-4104-A078-BF24D9657D5A}" type="parTrans" cxnId="{DAF2E1B3-5E2D-4AEE-90C7-E5847016396D}">
      <dgm:prSet/>
      <dgm:spPr/>
      <dgm:t>
        <a:bodyPr/>
        <a:lstStyle/>
        <a:p>
          <a:endParaRPr lang="en-US"/>
        </a:p>
      </dgm:t>
    </dgm:pt>
    <dgm:pt modelId="{8E586574-8850-431E-AF85-5C936FE115E5}" type="sibTrans" cxnId="{DAF2E1B3-5E2D-4AEE-90C7-E5847016396D}">
      <dgm:prSet/>
      <dgm:spPr/>
      <dgm:t>
        <a:bodyPr/>
        <a:lstStyle/>
        <a:p>
          <a:endParaRPr lang="en-US"/>
        </a:p>
      </dgm:t>
    </dgm:pt>
    <dgm:pt modelId="{D124BAD5-47BD-4BAF-A66E-E9266DE1C3A5}">
      <dgm:prSet phldrT="[Text]"/>
      <dgm:spPr/>
      <dgm:t>
        <a:bodyPr/>
        <a:lstStyle/>
        <a:p>
          <a:endParaRPr lang="en-US" dirty="0">
            <a:latin typeface="Calibri" pitchFamily="34" charset="0"/>
          </a:endParaRPr>
        </a:p>
      </dgm:t>
    </dgm:pt>
    <dgm:pt modelId="{EEC69000-C921-4410-85BB-19A57A2D33BA}" type="parTrans" cxnId="{21906EE4-0263-4770-BD32-4D14615DCD4F}">
      <dgm:prSet/>
      <dgm:spPr/>
      <dgm:t>
        <a:bodyPr/>
        <a:lstStyle/>
        <a:p>
          <a:endParaRPr lang="en-US"/>
        </a:p>
      </dgm:t>
    </dgm:pt>
    <dgm:pt modelId="{A6F2AF85-D957-4585-80DE-3789D066F499}" type="sibTrans" cxnId="{21906EE4-0263-4770-BD32-4D14615DCD4F}">
      <dgm:prSet/>
      <dgm:spPr/>
      <dgm:t>
        <a:bodyPr/>
        <a:lstStyle/>
        <a:p>
          <a:endParaRPr lang="en-US"/>
        </a:p>
      </dgm:t>
    </dgm:pt>
    <dgm:pt modelId="{D64060F2-E1B4-486B-8CE5-8343C09E32B2}">
      <dgm:prSet phldrT="[Text]"/>
      <dgm:spPr/>
      <dgm:t>
        <a:bodyPr/>
        <a:lstStyle/>
        <a:p>
          <a:r>
            <a:rPr lang="en-US" dirty="0" smtClean="0">
              <a:latin typeface="Calibri" pitchFamily="34" charset="0"/>
            </a:rPr>
            <a:t>Starts from $0.02/Hour</a:t>
          </a:r>
          <a:endParaRPr lang="en-US" dirty="0">
            <a:latin typeface="Calibri" pitchFamily="34" charset="0"/>
          </a:endParaRPr>
        </a:p>
      </dgm:t>
    </dgm:pt>
    <dgm:pt modelId="{D845F216-F1CC-4D8E-91B9-FB290B71FE16}" type="parTrans" cxnId="{B019E343-B06D-4613-B873-094410B86518}">
      <dgm:prSet/>
      <dgm:spPr/>
      <dgm:t>
        <a:bodyPr/>
        <a:lstStyle/>
        <a:p>
          <a:endParaRPr lang="en-US"/>
        </a:p>
      </dgm:t>
    </dgm:pt>
    <dgm:pt modelId="{741FEE64-8698-42E8-A5A0-AC4FB3302FE1}" type="sibTrans" cxnId="{B019E343-B06D-4613-B873-094410B86518}">
      <dgm:prSet/>
      <dgm:spPr/>
      <dgm:t>
        <a:bodyPr/>
        <a:lstStyle/>
        <a:p>
          <a:endParaRPr lang="en-US"/>
        </a:p>
      </dgm:t>
    </dgm:pt>
    <dgm:pt modelId="{23EF8821-F156-497B-9F46-174AA257F8ED}" type="pres">
      <dgm:prSet presAssocID="{F18BC060-866C-4031-90A6-43E15744B0C2}" presName="Name0" presStyleCnt="0">
        <dgm:presLayoutVars>
          <dgm:dir/>
          <dgm:animLvl val="lvl"/>
          <dgm:resizeHandles val="exact"/>
        </dgm:presLayoutVars>
      </dgm:prSet>
      <dgm:spPr/>
      <dgm:t>
        <a:bodyPr/>
        <a:lstStyle/>
        <a:p>
          <a:endParaRPr lang="en-US"/>
        </a:p>
      </dgm:t>
    </dgm:pt>
    <dgm:pt modelId="{ABCBA3C7-9C9B-419C-B882-D64BEC968902}" type="pres">
      <dgm:prSet presAssocID="{AE3DBA01-8EB0-4CD6-8CC2-4B4553A3FE09}" presName="composite" presStyleCnt="0"/>
      <dgm:spPr/>
    </dgm:pt>
    <dgm:pt modelId="{4A667AB7-B1B5-4022-BCE9-AB2C0899DA45}" type="pres">
      <dgm:prSet presAssocID="{AE3DBA01-8EB0-4CD6-8CC2-4B4553A3FE09}" presName="parTx" presStyleLbl="alignNode1" presStyleIdx="0" presStyleCnt="2">
        <dgm:presLayoutVars>
          <dgm:chMax val="0"/>
          <dgm:chPref val="0"/>
          <dgm:bulletEnabled val="1"/>
        </dgm:presLayoutVars>
      </dgm:prSet>
      <dgm:spPr/>
      <dgm:t>
        <a:bodyPr/>
        <a:lstStyle/>
        <a:p>
          <a:endParaRPr lang="en-US"/>
        </a:p>
      </dgm:t>
    </dgm:pt>
    <dgm:pt modelId="{4451D732-8B6B-47AA-B65D-CBB7DC5F254E}" type="pres">
      <dgm:prSet presAssocID="{AE3DBA01-8EB0-4CD6-8CC2-4B4553A3FE09}" presName="desTx" presStyleLbl="alignAccFollowNode1" presStyleIdx="0" presStyleCnt="2">
        <dgm:presLayoutVars>
          <dgm:bulletEnabled val="1"/>
        </dgm:presLayoutVars>
      </dgm:prSet>
      <dgm:spPr/>
      <dgm:t>
        <a:bodyPr/>
        <a:lstStyle/>
        <a:p>
          <a:endParaRPr lang="en-US"/>
        </a:p>
      </dgm:t>
    </dgm:pt>
    <dgm:pt modelId="{3AF55B0D-81FF-407B-89D7-4469156D887E}" type="pres">
      <dgm:prSet presAssocID="{53AC5DB0-6897-46C6-A099-16DD8647A20E}" presName="space" presStyleCnt="0"/>
      <dgm:spPr/>
    </dgm:pt>
    <dgm:pt modelId="{75DB05C0-EC3D-4EB3-B0A8-0C6ECB6F06FB}" type="pres">
      <dgm:prSet presAssocID="{6B5B1424-5B6B-4AE2-8E80-BFB4039E188D}" presName="composite" presStyleCnt="0"/>
      <dgm:spPr/>
    </dgm:pt>
    <dgm:pt modelId="{BA2DF620-CFF5-4030-ABCB-A3AAF55A80DC}" type="pres">
      <dgm:prSet presAssocID="{6B5B1424-5B6B-4AE2-8E80-BFB4039E188D}" presName="parTx" presStyleLbl="alignNode1" presStyleIdx="1" presStyleCnt="2">
        <dgm:presLayoutVars>
          <dgm:chMax val="0"/>
          <dgm:chPref val="0"/>
          <dgm:bulletEnabled val="1"/>
        </dgm:presLayoutVars>
      </dgm:prSet>
      <dgm:spPr/>
      <dgm:t>
        <a:bodyPr/>
        <a:lstStyle/>
        <a:p>
          <a:endParaRPr lang="en-US"/>
        </a:p>
      </dgm:t>
    </dgm:pt>
    <dgm:pt modelId="{761B9AA4-36F0-459D-BE65-804B5EA47D4B}" type="pres">
      <dgm:prSet presAssocID="{6B5B1424-5B6B-4AE2-8E80-BFB4039E188D}" presName="desTx" presStyleLbl="alignAccFollowNode1" presStyleIdx="1" presStyleCnt="2">
        <dgm:presLayoutVars>
          <dgm:bulletEnabled val="1"/>
        </dgm:presLayoutVars>
      </dgm:prSet>
      <dgm:spPr/>
      <dgm:t>
        <a:bodyPr/>
        <a:lstStyle/>
        <a:p>
          <a:endParaRPr lang="en-US"/>
        </a:p>
      </dgm:t>
    </dgm:pt>
  </dgm:ptLst>
  <dgm:cxnLst>
    <dgm:cxn modelId="{ABE7846E-10D8-44ED-8C91-135A5D5BDA62}" srcId="{F18BC060-866C-4031-90A6-43E15744B0C2}" destId="{AE3DBA01-8EB0-4CD6-8CC2-4B4553A3FE09}" srcOrd="0" destOrd="0" parTransId="{185BE4B0-3FD9-4E88-9122-D1AA3B41E1E2}" sibTransId="{53AC5DB0-6897-46C6-A099-16DD8647A20E}"/>
    <dgm:cxn modelId="{F7585F63-1C57-4669-AD61-5BEB89EC1EA4}" srcId="{6B5B1424-5B6B-4AE2-8E80-BFB4039E188D}" destId="{75844A6A-0139-481F-88C5-BA98DEC6E14B}" srcOrd="1" destOrd="0" parTransId="{A19DA8D2-404E-470E-9E41-E6C66FC53705}" sibTransId="{DF8DB9F0-1921-4509-B250-89A64349C068}"/>
    <dgm:cxn modelId="{0B9084D5-C508-6945-96B9-6318C1AE1619}" type="presOf" srcId="{D64060F2-E1B4-486B-8CE5-8343C09E32B2}" destId="{4451D732-8B6B-47AA-B65D-CBB7DC5F254E}" srcOrd="0" destOrd="3" presId="urn:microsoft.com/office/officeart/2005/8/layout/hList1"/>
    <dgm:cxn modelId="{C0C4E847-EEB5-CF42-9A6C-DC2C7D03F7E8}" type="presOf" srcId="{F18BC060-866C-4031-90A6-43E15744B0C2}" destId="{23EF8821-F156-497B-9F46-174AA257F8ED}" srcOrd="0" destOrd="0" presId="urn:microsoft.com/office/officeart/2005/8/layout/hList1"/>
    <dgm:cxn modelId="{5E72DE45-3907-1A47-AE09-D25DA779652A}" type="presOf" srcId="{7F9E533D-FD48-4E59-8AAC-E174D62D2877}" destId="{4451D732-8B6B-47AA-B65D-CBB7DC5F254E}" srcOrd="0" destOrd="1" presId="urn:microsoft.com/office/officeart/2005/8/layout/hList1"/>
    <dgm:cxn modelId="{21906EE4-0263-4770-BD32-4D14615DCD4F}" srcId="{AE3DBA01-8EB0-4CD6-8CC2-4B4553A3FE09}" destId="{D124BAD5-47BD-4BAF-A66E-E9266DE1C3A5}" srcOrd="2" destOrd="0" parTransId="{EEC69000-C921-4410-85BB-19A57A2D33BA}" sibTransId="{A6F2AF85-D957-4585-80DE-3789D066F499}"/>
    <dgm:cxn modelId="{957AFC71-D6C6-C943-B5E1-55C7A056B1BD}" type="presOf" srcId="{FC8E35C7-D671-4DB0-BD77-EF6B57A3E1F6}" destId="{4451D732-8B6B-47AA-B65D-CBB7DC5F254E}" srcOrd="0" destOrd="0" presId="urn:microsoft.com/office/officeart/2005/8/layout/hList1"/>
    <dgm:cxn modelId="{4F8D7977-6CC4-4A2A-B519-85CAA8D9AA27}" srcId="{F18BC060-866C-4031-90A6-43E15744B0C2}" destId="{6B5B1424-5B6B-4AE2-8E80-BFB4039E188D}" srcOrd="1" destOrd="0" parTransId="{C6ABC30A-A191-4BBC-A76C-3901B33E74D3}" sibTransId="{5DDE0AFE-3663-4E73-9D30-7BC1D7500911}"/>
    <dgm:cxn modelId="{B019E343-B06D-4613-B873-094410B86518}" srcId="{AE3DBA01-8EB0-4CD6-8CC2-4B4553A3FE09}" destId="{D64060F2-E1B4-486B-8CE5-8343C09E32B2}" srcOrd="3" destOrd="0" parTransId="{D845F216-F1CC-4D8E-91B9-FB290B71FE16}" sibTransId="{741FEE64-8698-42E8-A5A0-AC4FB3302FE1}"/>
    <dgm:cxn modelId="{D9746C0A-C300-F249-9036-F57053D3D993}" type="presOf" srcId="{D124BAD5-47BD-4BAF-A66E-E9266DE1C3A5}" destId="{4451D732-8B6B-47AA-B65D-CBB7DC5F254E}" srcOrd="0" destOrd="2" presId="urn:microsoft.com/office/officeart/2005/8/layout/hList1"/>
    <dgm:cxn modelId="{2A604D30-7FF7-4836-A365-C5B2F60ED33B}" srcId="{6B5B1424-5B6B-4AE2-8E80-BFB4039E188D}" destId="{85A76690-B0AB-49E6-8C39-49D33BF3ABCF}" srcOrd="0" destOrd="0" parTransId="{B8061676-5A31-4DDB-AECB-C20166C50743}" sibTransId="{0242B684-963F-44D8-8FF6-067085FCB11C}"/>
    <dgm:cxn modelId="{DAF2E1B3-5E2D-4AEE-90C7-E5847016396D}" srcId="{AE3DBA01-8EB0-4CD6-8CC2-4B4553A3FE09}" destId="{7F9E533D-FD48-4E59-8AAC-E174D62D2877}" srcOrd="1" destOrd="0" parTransId="{6CC209DB-0406-4104-A078-BF24D9657D5A}" sibTransId="{8E586574-8850-431E-AF85-5C936FE115E5}"/>
    <dgm:cxn modelId="{239A0DEB-E299-5A40-914D-4CDB4B0B72E4}" type="presOf" srcId="{75844A6A-0139-481F-88C5-BA98DEC6E14B}" destId="{761B9AA4-36F0-459D-BE65-804B5EA47D4B}" srcOrd="0" destOrd="1" presId="urn:microsoft.com/office/officeart/2005/8/layout/hList1"/>
    <dgm:cxn modelId="{9C98419D-E187-E940-8121-F39A63FA3351}" type="presOf" srcId="{6B5B1424-5B6B-4AE2-8E80-BFB4039E188D}" destId="{BA2DF620-CFF5-4030-ABCB-A3AAF55A80DC}" srcOrd="0" destOrd="0" presId="urn:microsoft.com/office/officeart/2005/8/layout/hList1"/>
    <dgm:cxn modelId="{0C20B311-578B-6241-AF92-FD5497E7177A}" type="presOf" srcId="{85A76690-B0AB-49E6-8C39-49D33BF3ABCF}" destId="{761B9AA4-36F0-459D-BE65-804B5EA47D4B}" srcOrd="0" destOrd="0" presId="urn:microsoft.com/office/officeart/2005/8/layout/hList1"/>
    <dgm:cxn modelId="{DDED67CC-2943-D441-BEE2-B6AF6FF91078}" type="presOf" srcId="{AE3DBA01-8EB0-4CD6-8CC2-4B4553A3FE09}" destId="{4A667AB7-B1B5-4022-BCE9-AB2C0899DA45}" srcOrd="0" destOrd="0" presId="urn:microsoft.com/office/officeart/2005/8/layout/hList1"/>
    <dgm:cxn modelId="{E370A43B-E958-410F-89E9-E30B98C2A2FB}" srcId="{AE3DBA01-8EB0-4CD6-8CC2-4B4553A3FE09}" destId="{FC8E35C7-D671-4DB0-BD77-EF6B57A3E1F6}" srcOrd="0" destOrd="0" parTransId="{E6B787A7-8F3C-4B8D-AAC3-E78C152E1F06}" sibTransId="{828ADC91-C0EA-41A0-B0E5-B16387BAD2B9}"/>
    <dgm:cxn modelId="{C2ED11BD-C338-C040-A06B-01A1D3580076}" type="presParOf" srcId="{23EF8821-F156-497B-9F46-174AA257F8ED}" destId="{ABCBA3C7-9C9B-419C-B882-D64BEC968902}" srcOrd="0" destOrd="0" presId="urn:microsoft.com/office/officeart/2005/8/layout/hList1"/>
    <dgm:cxn modelId="{D05CE7BD-519D-E54B-A9CF-C4A0CDC052C9}" type="presParOf" srcId="{ABCBA3C7-9C9B-419C-B882-D64BEC968902}" destId="{4A667AB7-B1B5-4022-BCE9-AB2C0899DA45}" srcOrd="0" destOrd="0" presId="urn:microsoft.com/office/officeart/2005/8/layout/hList1"/>
    <dgm:cxn modelId="{070B2C0C-AAC4-EE4A-8A77-CCAF95F24E88}" type="presParOf" srcId="{ABCBA3C7-9C9B-419C-B882-D64BEC968902}" destId="{4451D732-8B6B-47AA-B65D-CBB7DC5F254E}" srcOrd="1" destOrd="0" presId="urn:microsoft.com/office/officeart/2005/8/layout/hList1"/>
    <dgm:cxn modelId="{A0626DAC-C6AB-E344-B6BC-6015455A74B8}" type="presParOf" srcId="{23EF8821-F156-497B-9F46-174AA257F8ED}" destId="{3AF55B0D-81FF-407B-89D7-4469156D887E}" srcOrd="1" destOrd="0" presId="urn:microsoft.com/office/officeart/2005/8/layout/hList1"/>
    <dgm:cxn modelId="{393C048A-E238-444A-97F9-677811AD2F39}" type="presParOf" srcId="{23EF8821-F156-497B-9F46-174AA257F8ED}" destId="{75DB05C0-EC3D-4EB3-B0A8-0C6ECB6F06FB}" srcOrd="2" destOrd="0" presId="urn:microsoft.com/office/officeart/2005/8/layout/hList1"/>
    <dgm:cxn modelId="{4C489D3C-97DC-754C-AA0A-6D018F6F4D84}" type="presParOf" srcId="{75DB05C0-EC3D-4EB3-B0A8-0C6ECB6F06FB}" destId="{BA2DF620-CFF5-4030-ABCB-A3AAF55A80DC}" srcOrd="0" destOrd="0" presId="urn:microsoft.com/office/officeart/2005/8/layout/hList1"/>
    <dgm:cxn modelId="{74E36645-433C-F74B-BC05-2DBBEFB38734}" type="presParOf" srcId="{75DB05C0-EC3D-4EB3-B0A8-0C6ECB6F06FB}" destId="{761B9AA4-36F0-459D-BE65-804B5EA47D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C76D024-EE5B-4853-A4F4-A09633A642B2}"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758669E2-667D-4B37-8CB0-8CC1F0BFCE17}">
      <dgm:prSet phldrT="[Text]"/>
      <dgm:spPr/>
      <dgm:t>
        <a:bodyPr/>
        <a:lstStyle/>
        <a:p>
          <a:r>
            <a:rPr lang="en-US" dirty="0" smtClean="0">
              <a:latin typeface="Calibri" pitchFamily="34" charset="0"/>
              <a:cs typeface="Calibri" pitchFamily="34" charset="0"/>
            </a:rPr>
            <a:t>1-year and 3-year terms</a:t>
          </a:r>
          <a:endParaRPr lang="en-US" dirty="0"/>
        </a:p>
      </dgm:t>
    </dgm:pt>
    <dgm:pt modelId="{A38BEC45-2CA4-462E-8E6A-4C056090FC29}" type="parTrans" cxnId="{99017606-E6B3-4C12-9BFF-C604A090DF64}">
      <dgm:prSet/>
      <dgm:spPr/>
      <dgm:t>
        <a:bodyPr/>
        <a:lstStyle/>
        <a:p>
          <a:endParaRPr lang="en-US"/>
        </a:p>
      </dgm:t>
    </dgm:pt>
    <dgm:pt modelId="{3C6EB8A4-D03E-4C52-999B-9CBF8866E2FE}" type="sibTrans" cxnId="{99017606-E6B3-4C12-9BFF-C604A090DF64}">
      <dgm:prSet/>
      <dgm:spPr/>
      <dgm:t>
        <a:bodyPr/>
        <a:lstStyle/>
        <a:p>
          <a:endParaRPr lang="en-US"/>
        </a:p>
      </dgm:t>
    </dgm:pt>
    <dgm:pt modelId="{D44049D0-2DF7-4463-8EB2-BC3CE01B0280}">
      <dgm:prSet phldrT="[Text]"/>
      <dgm:spPr/>
      <dgm:t>
        <a:bodyPr/>
        <a:lstStyle/>
        <a:p>
          <a:r>
            <a:rPr lang="en-US" dirty="0" smtClean="0">
              <a:latin typeface="Calibri" pitchFamily="34" charset="0"/>
              <a:cs typeface="Calibri" pitchFamily="34" charset="0"/>
            </a:rPr>
            <a:t>Light Utilization RI</a:t>
          </a:r>
          <a:endParaRPr lang="en-US" dirty="0">
            <a:latin typeface="Calibri" pitchFamily="34" charset="0"/>
            <a:cs typeface="Calibri" pitchFamily="34" charset="0"/>
          </a:endParaRPr>
        </a:p>
      </dgm:t>
    </dgm:pt>
    <dgm:pt modelId="{3B864886-DBF6-4750-9EBA-D3427EC5E93C}" type="parTrans" cxnId="{1C63720A-5985-4FCA-94AA-EBDE541ED90C}">
      <dgm:prSet/>
      <dgm:spPr/>
      <dgm:t>
        <a:bodyPr/>
        <a:lstStyle/>
        <a:p>
          <a:endParaRPr lang="en-US"/>
        </a:p>
      </dgm:t>
    </dgm:pt>
    <dgm:pt modelId="{FF8A4D98-489F-4DAF-BE65-D1CD5AA5A419}" type="sibTrans" cxnId="{1C63720A-5985-4FCA-94AA-EBDE541ED90C}">
      <dgm:prSet/>
      <dgm:spPr/>
      <dgm:t>
        <a:bodyPr/>
        <a:lstStyle/>
        <a:p>
          <a:endParaRPr lang="en-US"/>
        </a:p>
      </dgm:t>
    </dgm:pt>
    <dgm:pt modelId="{93606423-CB22-49E9-A4FD-8159FF30DD45}">
      <dgm:prSet phldrT="[Text]"/>
      <dgm:spPr/>
      <dgm:t>
        <a:bodyPr/>
        <a:lstStyle/>
        <a:p>
          <a:r>
            <a:rPr lang="en-US" dirty="0" smtClean="0">
              <a:latin typeface="Calibri" pitchFamily="34" charset="0"/>
              <a:cs typeface="Calibri" pitchFamily="34" charset="0"/>
            </a:rPr>
            <a:t>Medium Utilization RI</a:t>
          </a:r>
          <a:endParaRPr lang="en-US" dirty="0">
            <a:latin typeface="Calibri" pitchFamily="34" charset="0"/>
            <a:cs typeface="Calibri" pitchFamily="34" charset="0"/>
          </a:endParaRPr>
        </a:p>
      </dgm:t>
    </dgm:pt>
    <dgm:pt modelId="{AA851F12-0158-4B5F-9421-683A55D25D3D}" type="parTrans" cxnId="{1710B926-3E90-4E7E-837B-57EAC6D81467}">
      <dgm:prSet/>
      <dgm:spPr/>
      <dgm:t>
        <a:bodyPr/>
        <a:lstStyle/>
        <a:p>
          <a:endParaRPr lang="en-US"/>
        </a:p>
      </dgm:t>
    </dgm:pt>
    <dgm:pt modelId="{8801E0FA-CD9C-4D71-8C7A-C62CB5C2764E}" type="sibTrans" cxnId="{1710B926-3E90-4E7E-837B-57EAC6D81467}">
      <dgm:prSet/>
      <dgm:spPr/>
      <dgm:t>
        <a:bodyPr/>
        <a:lstStyle/>
        <a:p>
          <a:endParaRPr lang="en-US"/>
        </a:p>
      </dgm:t>
    </dgm:pt>
    <dgm:pt modelId="{A45BEBEA-0E4D-4975-A0DF-9C016A2C2071}">
      <dgm:prSet phldrT="[Text]"/>
      <dgm:spPr/>
      <dgm:t>
        <a:bodyPr/>
        <a:lstStyle/>
        <a:p>
          <a:r>
            <a:rPr lang="en-US" dirty="0" smtClean="0">
              <a:latin typeface="Calibri" pitchFamily="34" charset="0"/>
              <a:cs typeface="Calibri" pitchFamily="34" charset="0"/>
            </a:rPr>
            <a:t>Heavy Utilization RI</a:t>
          </a:r>
          <a:endParaRPr lang="en-US" dirty="0">
            <a:latin typeface="Calibri" pitchFamily="34" charset="0"/>
            <a:cs typeface="Calibri" pitchFamily="34" charset="0"/>
          </a:endParaRPr>
        </a:p>
      </dgm:t>
    </dgm:pt>
    <dgm:pt modelId="{5324825B-5127-4E1B-9F98-4BBFB6881271}" type="parTrans" cxnId="{A46B2FA9-CEFF-4242-909B-70F120BA925F}">
      <dgm:prSet/>
      <dgm:spPr/>
      <dgm:t>
        <a:bodyPr/>
        <a:lstStyle/>
        <a:p>
          <a:endParaRPr lang="en-US"/>
        </a:p>
      </dgm:t>
    </dgm:pt>
    <dgm:pt modelId="{A72C5D3A-D038-4C97-B820-6EBC8A8A3D37}" type="sibTrans" cxnId="{A46B2FA9-CEFF-4242-909B-70F120BA925F}">
      <dgm:prSet/>
      <dgm:spPr/>
      <dgm:t>
        <a:bodyPr/>
        <a:lstStyle/>
        <a:p>
          <a:endParaRPr lang="en-US"/>
        </a:p>
      </dgm:t>
    </dgm:pt>
    <dgm:pt modelId="{A3C3BFB5-A71A-48E5-BFE0-F997AE88DE2D}" type="pres">
      <dgm:prSet presAssocID="{EC76D024-EE5B-4853-A4F4-A09633A642B2}" presName="diagram" presStyleCnt="0">
        <dgm:presLayoutVars>
          <dgm:chPref val="1"/>
          <dgm:dir/>
          <dgm:animOne val="branch"/>
          <dgm:animLvl val="lvl"/>
          <dgm:resizeHandles val="exact"/>
        </dgm:presLayoutVars>
      </dgm:prSet>
      <dgm:spPr/>
      <dgm:t>
        <a:bodyPr/>
        <a:lstStyle/>
        <a:p>
          <a:endParaRPr lang="en-US"/>
        </a:p>
      </dgm:t>
    </dgm:pt>
    <dgm:pt modelId="{ECE16D10-1BA9-4B83-A269-A4499D9EEEBB}" type="pres">
      <dgm:prSet presAssocID="{758669E2-667D-4B37-8CB0-8CC1F0BFCE17}" presName="root1" presStyleCnt="0"/>
      <dgm:spPr/>
    </dgm:pt>
    <dgm:pt modelId="{90709C4B-4A6E-43FC-97B3-2A50FA6AD4B9}" type="pres">
      <dgm:prSet presAssocID="{758669E2-667D-4B37-8CB0-8CC1F0BFCE17}" presName="LevelOneTextNode" presStyleLbl="node0" presStyleIdx="0" presStyleCnt="1">
        <dgm:presLayoutVars>
          <dgm:chPref val="3"/>
        </dgm:presLayoutVars>
      </dgm:prSet>
      <dgm:spPr/>
      <dgm:t>
        <a:bodyPr/>
        <a:lstStyle/>
        <a:p>
          <a:endParaRPr lang="en-US"/>
        </a:p>
      </dgm:t>
    </dgm:pt>
    <dgm:pt modelId="{91A0B999-7DE6-4F19-9F12-A5364CF36882}" type="pres">
      <dgm:prSet presAssocID="{758669E2-667D-4B37-8CB0-8CC1F0BFCE17}" presName="level2hierChild" presStyleCnt="0"/>
      <dgm:spPr/>
    </dgm:pt>
    <dgm:pt modelId="{D7377314-0714-4D34-BAD5-8EA2DA58441A}" type="pres">
      <dgm:prSet presAssocID="{3B864886-DBF6-4750-9EBA-D3427EC5E93C}" presName="conn2-1" presStyleLbl="parChTrans1D2" presStyleIdx="0" presStyleCnt="3"/>
      <dgm:spPr/>
      <dgm:t>
        <a:bodyPr/>
        <a:lstStyle/>
        <a:p>
          <a:endParaRPr lang="en-US"/>
        </a:p>
      </dgm:t>
    </dgm:pt>
    <dgm:pt modelId="{B3D923B5-05F2-429B-B6A0-6A58D04BC0D9}" type="pres">
      <dgm:prSet presAssocID="{3B864886-DBF6-4750-9EBA-D3427EC5E93C}" presName="connTx" presStyleLbl="parChTrans1D2" presStyleIdx="0" presStyleCnt="3"/>
      <dgm:spPr/>
      <dgm:t>
        <a:bodyPr/>
        <a:lstStyle/>
        <a:p>
          <a:endParaRPr lang="en-US"/>
        </a:p>
      </dgm:t>
    </dgm:pt>
    <dgm:pt modelId="{51FE9146-A39F-4562-B7E6-9E56DEF3B4BD}" type="pres">
      <dgm:prSet presAssocID="{D44049D0-2DF7-4463-8EB2-BC3CE01B0280}" presName="root2" presStyleCnt="0"/>
      <dgm:spPr/>
    </dgm:pt>
    <dgm:pt modelId="{55F876F0-286C-407F-A6E0-F1515E224C07}" type="pres">
      <dgm:prSet presAssocID="{D44049D0-2DF7-4463-8EB2-BC3CE01B0280}" presName="LevelTwoTextNode" presStyleLbl="node2" presStyleIdx="0" presStyleCnt="3">
        <dgm:presLayoutVars>
          <dgm:chPref val="3"/>
        </dgm:presLayoutVars>
      </dgm:prSet>
      <dgm:spPr/>
      <dgm:t>
        <a:bodyPr/>
        <a:lstStyle/>
        <a:p>
          <a:endParaRPr lang="en-US"/>
        </a:p>
      </dgm:t>
    </dgm:pt>
    <dgm:pt modelId="{F066F8CD-2B29-49BD-A3B6-94056D6C42DE}" type="pres">
      <dgm:prSet presAssocID="{D44049D0-2DF7-4463-8EB2-BC3CE01B0280}" presName="level3hierChild" presStyleCnt="0"/>
      <dgm:spPr/>
    </dgm:pt>
    <dgm:pt modelId="{FF150424-9104-4440-9106-9CABC85F496D}" type="pres">
      <dgm:prSet presAssocID="{AA851F12-0158-4B5F-9421-683A55D25D3D}" presName="conn2-1" presStyleLbl="parChTrans1D2" presStyleIdx="1" presStyleCnt="3"/>
      <dgm:spPr/>
      <dgm:t>
        <a:bodyPr/>
        <a:lstStyle/>
        <a:p>
          <a:endParaRPr lang="en-US"/>
        </a:p>
      </dgm:t>
    </dgm:pt>
    <dgm:pt modelId="{8EEEE643-8113-4CEF-BC5B-C390653A2B6D}" type="pres">
      <dgm:prSet presAssocID="{AA851F12-0158-4B5F-9421-683A55D25D3D}" presName="connTx" presStyleLbl="parChTrans1D2" presStyleIdx="1" presStyleCnt="3"/>
      <dgm:spPr/>
      <dgm:t>
        <a:bodyPr/>
        <a:lstStyle/>
        <a:p>
          <a:endParaRPr lang="en-US"/>
        </a:p>
      </dgm:t>
    </dgm:pt>
    <dgm:pt modelId="{4255C81C-7BE9-44A8-96ED-07B3FFD449ED}" type="pres">
      <dgm:prSet presAssocID="{93606423-CB22-49E9-A4FD-8159FF30DD45}" presName="root2" presStyleCnt="0"/>
      <dgm:spPr/>
    </dgm:pt>
    <dgm:pt modelId="{88A19A66-AE75-4E57-9FE7-AFB04EB61289}" type="pres">
      <dgm:prSet presAssocID="{93606423-CB22-49E9-A4FD-8159FF30DD45}" presName="LevelTwoTextNode" presStyleLbl="node2" presStyleIdx="1" presStyleCnt="3">
        <dgm:presLayoutVars>
          <dgm:chPref val="3"/>
        </dgm:presLayoutVars>
      </dgm:prSet>
      <dgm:spPr/>
      <dgm:t>
        <a:bodyPr/>
        <a:lstStyle/>
        <a:p>
          <a:endParaRPr lang="en-US"/>
        </a:p>
      </dgm:t>
    </dgm:pt>
    <dgm:pt modelId="{0E5D9218-98E9-46AA-8832-5DE23E5028BF}" type="pres">
      <dgm:prSet presAssocID="{93606423-CB22-49E9-A4FD-8159FF30DD45}" presName="level3hierChild" presStyleCnt="0"/>
      <dgm:spPr/>
    </dgm:pt>
    <dgm:pt modelId="{A27B5BD9-7A47-4857-97AB-22DCEBF7CBB6}" type="pres">
      <dgm:prSet presAssocID="{5324825B-5127-4E1B-9F98-4BBFB6881271}" presName="conn2-1" presStyleLbl="parChTrans1D2" presStyleIdx="2" presStyleCnt="3"/>
      <dgm:spPr/>
      <dgm:t>
        <a:bodyPr/>
        <a:lstStyle/>
        <a:p>
          <a:endParaRPr lang="en-US"/>
        </a:p>
      </dgm:t>
    </dgm:pt>
    <dgm:pt modelId="{D647C20C-91A5-424D-9407-B1821B6F5B85}" type="pres">
      <dgm:prSet presAssocID="{5324825B-5127-4E1B-9F98-4BBFB6881271}" presName="connTx" presStyleLbl="parChTrans1D2" presStyleIdx="2" presStyleCnt="3"/>
      <dgm:spPr/>
      <dgm:t>
        <a:bodyPr/>
        <a:lstStyle/>
        <a:p>
          <a:endParaRPr lang="en-US"/>
        </a:p>
      </dgm:t>
    </dgm:pt>
    <dgm:pt modelId="{65223077-BCF5-460F-9C31-2A702C6655BA}" type="pres">
      <dgm:prSet presAssocID="{A45BEBEA-0E4D-4975-A0DF-9C016A2C2071}" presName="root2" presStyleCnt="0"/>
      <dgm:spPr/>
    </dgm:pt>
    <dgm:pt modelId="{B3AC7345-FEF6-4AA1-A08C-F7EE5294EB6D}" type="pres">
      <dgm:prSet presAssocID="{A45BEBEA-0E4D-4975-A0DF-9C016A2C2071}" presName="LevelTwoTextNode" presStyleLbl="node2" presStyleIdx="2" presStyleCnt="3">
        <dgm:presLayoutVars>
          <dgm:chPref val="3"/>
        </dgm:presLayoutVars>
      </dgm:prSet>
      <dgm:spPr/>
      <dgm:t>
        <a:bodyPr/>
        <a:lstStyle/>
        <a:p>
          <a:endParaRPr lang="en-US"/>
        </a:p>
      </dgm:t>
    </dgm:pt>
    <dgm:pt modelId="{B12BCFAC-180D-4987-8180-2F7A1D7EFB6E}" type="pres">
      <dgm:prSet presAssocID="{A45BEBEA-0E4D-4975-A0DF-9C016A2C2071}" presName="level3hierChild" presStyleCnt="0"/>
      <dgm:spPr/>
    </dgm:pt>
  </dgm:ptLst>
  <dgm:cxnLst>
    <dgm:cxn modelId="{A46B2FA9-CEFF-4242-909B-70F120BA925F}" srcId="{758669E2-667D-4B37-8CB0-8CC1F0BFCE17}" destId="{A45BEBEA-0E4D-4975-A0DF-9C016A2C2071}" srcOrd="2" destOrd="0" parTransId="{5324825B-5127-4E1B-9F98-4BBFB6881271}" sibTransId="{A72C5D3A-D038-4C97-B820-6EBC8A8A3D37}"/>
    <dgm:cxn modelId="{99017606-E6B3-4C12-9BFF-C604A090DF64}" srcId="{EC76D024-EE5B-4853-A4F4-A09633A642B2}" destId="{758669E2-667D-4B37-8CB0-8CC1F0BFCE17}" srcOrd="0" destOrd="0" parTransId="{A38BEC45-2CA4-462E-8E6A-4C056090FC29}" sibTransId="{3C6EB8A4-D03E-4C52-999B-9CBF8866E2FE}"/>
    <dgm:cxn modelId="{F124B306-4EEB-C948-9D3E-69EE57F95F5C}" type="presOf" srcId="{EC76D024-EE5B-4853-A4F4-A09633A642B2}" destId="{A3C3BFB5-A71A-48E5-BFE0-F997AE88DE2D}" srcOrd="0" destOrd="0" presId="urn:microsoft.com/office/officeart/2005/8/layout/hierarchy2"/>
    <dgm:cxn modelId="{EE0BE085-0343-914A-9AEA-E0EE6D761D7F}" type="presOf" srcId="{93606423-CB22-49E9-A4FD-8159FF30DD45}" destId="{88A19A66-AE75-4E57-9FE7-AFB04EB61289}" srcOrd="0" destOrd="0" presId="urn:microsoft.com/office/officeart/2005/8/layout/hierarchy2"/>
    <dgm:cxn modelId="{2E565325-DA6A-EF42-B06A-61AC1D409A0C}" type="presOf" srcId="{AA851F12-0158-4B5F-9421-683A55D25D3D}" destId="{8EEEE643-8113-4CEF-BC5B-C390653A2B6D}" srcOrd="1" destOrd="0" presId="urn:microsoft.com/office/officeart/2005/8/layout/hierarchy2"/>
    <dgm:cxn modelId="{87A5178E-7ABF-8742-999F-00E76668D352}" type="presOf" srcId="{5324825B-5127-4E1B-9F98-4BBFB6881271}" destId="{A27B5BD9-7A47-4857-97AB-22DCEBF7CBB6}" srcOrd="0" destOrd="0" presId="urn:microsoft.com/office/officeart/2005/8/layout/hierarchy2"/>
    <dgm:cxn modelId="{2FDA7235-C44D-B046-897C-5A9EF5DB1D2C}" type="presOf" srcId="{3B864886-DBF6-4750-9EBA-D3427EC5E93C}" destId="{D7377314-0714-4D34-BAD5-8EA2DA58441A}" srcOrd="0" destOrd="0" presId="urn:microsoft.com/office/officeart/2005/8/layout/hierarchy2"/>
    <dgm:cxn modelId="{1710B926-3E90-4E7E-837B-57EAC6D81467}" srcId="{758669E2-667D-4B37-8CB0-8CC1F0BFCE17}" destId="{93606423-CB22-49E9-A4FD-8159FF30DD45}" srcOrd="1" destOrd="0" parTransId="{AA851F12-0158-4B5F-9421-683A55D25D3D}" sibTransId="{8801E0FA-CD9C-4D71-8C7A-C62CB5C2764E}"/>
    <dgm:cxn modelId="{AF17B3B8-1C80-9649-ADBD-8DAF790A39E2}" type="presOf" srcId="{A45BEBEA-0E4D-4975-A0DF-9C016A2C2071}" destId="{B3AC7345-FEF6-4AA1-A08C-F7EE5294EB6D}" srcOrd="0" destOrd="0" presId="urn:microsoft.com/office/officeart/2005/8/layout/hierarchy2"/>
    <dgm:cxn modelId="{79ABF69B-D49E-AA45-B959-254CC484152D}" type="presOf" srcId="{5324825B-5127-4E1B-9F98-4BBFB6881271}" destId="{D647C20C-91A5-424D-9407-B1821B6F5B85}" srcOrd="1" destOrd="0" presId="urn:microsoft.com/office/officeart/2005/8/layout/hierarchy2"/>
    <dgm:cxn modelId="{475C1333-BE8D-F742-9F83-7E0630812A41}" type="presOf" srcId="{AA851F12-0158-4B5F-9421-683A55D25D3D}" destId="{FF150424-9104-4440-9106-9CABC85F496D}" srcOrd="0" destOrd="0" presId="urn:microsoft.com/office/officeart/2005/8/layout/hierarchy2"/>
    <dgm:cxn modelId="{74AE537F-3FF2-6E40-97F7-405DEE365179}" type="presOf" srcId="{3B864886-DBF6-4750-9EBA-D3427EC5E93C}" destId="{B3D923B5-05F2-429B-B6A0-6A58D04BC0D9}" srcOrd="1" destOrd="0" presId="urn:microsoft.com/office/officeart/2005/8/layout/hierarchy2"/>
    <dgm:cxn modelId="{9D91BD8A-CEAE-E246-A3CD-6E8D61B465E6}" type="presOf" srcId="{D44049D0-2DF7-4463-8EB2-BC3CE01B0280}" destId="{55F876F0-286C-407F-A6E0-F1515E224C07}" srcOrd="0" destOrd="0" presId="urn:microsoft.com/office/officeart/2005/8/layout/hierarchy2"/>
    <dgm:cxn modelId="{645FF278-603B-CB40-A60C-C8E317E4B708}" type="presOf" srcId="{758669E2-667D-4B37-8CB0-8CC1F0BFCE17}" destId="{90709C4B-4A6E-43FC-97B3-2A50FA6AD4B9}" srcOrd="0" destOrd="0" presId="urn:microsoft.com/office/officeart/2005/8/layout/hierarchy2"/>
    <dgm:cxn modelId="{1C63720A-5985-4FCA-94AA-EBDE541ED90C}" srcId="{758669E2-667D-4B37-8CB0-8CC1F0BFCE17}" destId="{D44049D0-2DF7-4463-8EB2-BC3CE01B0280}" srcOrd="0" destOrd="0" parTransId="{3B864886-DBF6-4750-9EBA-D3427EC5E93C}" sibTransId="{FF8A4D98-489F-4DAF-BE65-D1CD5AA5A419}"/>
    <dgm:cxn modelId="{12BD9334-6125-0B46-9910-35F16CAD6430}" type="presParOf" srcId="{A3C3BFB5-A71A-48E5-BFE0-F997AE88DE2D}" destId="{ECE16D10-1BA9-4B83-A269-A4499D9EEEBB}" srcOrd="0" destOrd="0" presId="urn:microsoft.com/office/officeart/2005/8/layout/hierarchy2"/>
    <dgm:cxn modelId="{B7B56404-73FD-6C49-8B77-0C3154C8D232}" type="presParOf" srcId="{ECE16D10-1BA9-4B83-A269-A4499D9EEEBB}" destId="{90709C4B-4A6E-43FC-97B3-2A50FA6AD4B9}" srcOrd="0" destOrd="0" presId="urn:microsoft.com/office/officeart/2005/8/layout/hierarchy2"/>
    <dgm:cxn modelId="{C3EC5558-B349-0F42-B29C-D1EE3D5DF379}" type="presParOf" srcId="{ECE16D10-1BA9-4B83-A269-A4499D9EEEBB}" destId="{91A0B999-7DE6-4F19-9F12-A5364CF36882}" srcOrd="1" destOrd="0" presId="urn:microsoft.com/office/officeart/2005/8/layout/hierarchy2"/>
    <dgm:cxn modelId="{FAF3E2DF-3DD0-D84C-B652-5526253EF6C8}" type="presParOf" srcId="{91A0B999-7DE6-4F19-9F12-A5364CF36882}" destId="{D7377314-0714-4D34-BAD5-8EA2DA58441A}" srcOrd="0" destOrd="0" presId="urn:microsoft.com/office/officeart/2005/8/layout/hierarchy2"/>
    <dgm:cxn modelId="{2A323BC6-AB03-6840-83AB-7922AAAB80AD}" type="presParOf" srcId="{D7377314-0714-4D34-BAD5-8EA2DA58441A}" destId="{B3D923B5-05F2-429B-B6A0-6A58D04BC0D9}" srcOrd="0" destOrd="0" presId="urn:microsoft.com/office/officeart/2005/8/layout/hierarchy2"/>
    <dgm:cxn modelId="{69055C45-D232-524E-8654-319EF1E6EF52}" type="presParOf" srcId="{91A0B999-7DE6-4F19-9F12-A5364CF36882}" destId="{51FE9146-A39F-4562-B7E6-9E56DEF3B4BD}" srcOrd="1" destOrd="0" presId="urn:microsoft.com/office/officeart/2005/8/layout/hierarchy2"/>
    <dgm:cxn modelId="{41BBE2C8-11B3-8149-A812-E6E5F5FBA3F5}" type="presParOf" srcId="{51FE9146-A39F-4562-B7E6-9E56DEF3B4BD}" destId="{55F876F0-286C-407F-A6E0-F1515E224C07}" srcOrd="0" destOrd="0" presId="urn:microsoft.com/office/officeart/2005/8/layout/hierarchy2"/>
    <dgm:cxn modelId="{AA7E537C-444B-8B43-86C1-62697F30AB4D}" type="presParOf" srcId="{51FE9146-A39F-4562-B7E6-9E56DEF3B4BD}" destId="{F066F8CD-2B29-49BD-A3B6-94056D6C42DE}" srcOrd="1" destOrd="0" presId="urn:microsoft.com/office/officeart/2005/8/layout/hierarchy2"/>
    <dgm:cxn modelId="{E3B2A265-2147-1843-BF75-57FE07FE8911}" type="presParOf" srcId="{91A0B999-7DE6-4F19-9F12-A5364CF36882}" destId="{FF150424-9104-4440-9106-9CABC85F496D}" srcOrd="2" destOrd="0" presId="urn:microsoft.com/office/officeart/2005/8/layout/hierarchy2"/>
    <dgm:cxn modelId="{1E477171-3F8D-F241-98F8-8358AD316D4B}" type="presParOf" srcId="{FF150424-9104-4440-9106-9CABC85F496D}" destId="{8EEEE643-8113-4CEF-BC5B-C390653A2B6D}" srcOrd="0" destOrd="0" presId="urn:microsoft.com/office/officeart/2005/8/layout/hierarchy2"/>
    <dgm:cxn modelId="{209703B0-3D6C-D748-9078-373106E38EBF}" type="presParOf" srcId="{91A0B999-7DE6-4F19-9F12-A5364CF36882}" destId="{4255C81C-7BE9-44A8-96ED-07B3FFD449ED}" srcOrd="3" destOrd="0" presId="urn:microsoft.com/office/officeart/2005/8/layout/hierarchy2"/>
    <dgm:cxn modelId="{9BAC2080-1E7A-F948-845A-86A6CD88621B}" type="presParOf" srcId="{4255C81C-7BE9-44A8-96ED-07B3FFD449ED}" destId="{88A19A66-AE75-4E57-9FE7-AFB04EB61289}" srcOrd="0" destOrd="0" presId="urn:microsoft.com/office/officeart/2005/8/layout/hierarchy2"/>
    <dgm:cxn modelId="{B96A0EC3-47D3-7747-B4B1-4B4F5F605012}" type="presParOf" srcId="{4255C81C-7BE9-44A8-96ED-07B3FFD449ED}" destId="{0E5D9218-98E9-46AA-8832-5DE23E5028BF}" srcOrd="1" destOrd="0" presId="urn:microsoft.com/office/officeart/2005/8/layout/hierarchy2"/>
    <dgm:cxn modelId="{DCC07FFC-944E-6849-AB72-8F395A71865E}" type="presParOf" srcId="{91A0B999-7DE6-4F19-9F12-A5364CF36882}" destId="{A27B5BD9-7A47-4857-97AB-22DCEBF7CBB6}" srcOrd="4" destOrd="0" presId="urn:microsoft.com/office/officeart/2005/8/layout/hierarchy2"/>
    <dgm:cxn modelId="{3B57A9D7-AC4F-F145-9A99-EF867794B51D}" type="presParOf" srcId="{A27B5BD9-7A47-4857-97AB-22DCEBF7CBB6}" destId="{D647C20C-91A5-424D-9407-B1821B6F5B85}" srcOrd="0" destOrd="0" presId="urn:microsoft.com/office/officeart/2005/8/layout/hierarchy2"/>
    <dgm:cxn modelId="{B73C58C4-28C7-5B46-AE65-3BE1E8D48878}" type="presParOf" srcId="{91A0B999-7DE6-4F19-9F12-A5364CF36882}" destId="{65223077-BCF5-460F-9C31-2A702C6655BA}" srcOrd="5" destOrd="0" presId="urn:microsoft.com/office/officeart/2005/8/layout/hierarchy2"/>
    <dgm:cxn modelId="{F381A69E-1E6D-7642-B59D-DD8D3679CF00}" type="presParOf" srcId="{65223077-BCF5-460F-9C31-2A702C6655BA}" destId="{B3AC7345-FEF6-4AA1-A08C-F7EE5294EB6D}" srcOrd="0" destOrd="0" presId="urn:microsoft.com/office/officeart/2005/8/layout/hierarchy2"/>
    <dgm:cxn modelId="{D8E46172-1821-D348-83F2-811FBB7761EE}" type="presParOf" srcId="{65223077-BCF5-460F-9C31-2A702C6655BA}" destId="{B12BCFAC-180D-4987-8180-2F7A1D7EFB6E}"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18BC060-866C-4031-90A6-43E15744B0C2}"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6B5B1424-5B6B-4AE2-8E80-BFB4039E188D}">
      <dgm:prSet phldrT="[Text]"/>
      <dgm:spPr/>
      <dgm:t>
        <a:bodyPr/>
        <a:lstStyle/>
        <a:p>
          <a:r>
            <a:rPr lang="en-US" dirty="0" smtClean="0">
              <a:latin typeface="Calibri" pitchFamily="34" charset="0"/>
            </a:rPr>
            <a:t>Reserved</a:t>
          </a:r>
          <a:br>
            <a:rPr lang="en-US" dirty="0" smtClean="0">
              <a:latin typeface="Calibri" pitchFamily="34" charset="0"/>
            </a:rPr>
          </a:br>
          <a:r>
            <a:rPr lang="en-US" dirty="0" smtClean="0">
              <a:latin typeface="Calibri" pitchFamily="34" charset="0"/>
            </a:rPr>
            <a:t>Instances</a:t>
          </a:r>
          <a:endParaRPr lang="en-US" dirty="0">
            <a:latin typeface="Calibri" pitchFamily="34" charset="0"/>
          </a:endParaRPr>
        </a:p>
      </dgm:t>
    </dgm:pt>
    <dgm:pt modelId="{C6ABC30A-A191-4BBC-A76C-3901B33E74D3}" type="parTrans" cxnId="{4F8D7977-6CC4-4A2A-B519-85CAA8D9AA27}">
      <dgm:prSet/>
      <dgm:spPr/>
      <dgm:t>
        <a:bodyPr/>
        <a:lstStyle/>
        <a:p>
          <a:endParaRPr lang="en-US">
            <a:latin typeface="Calibri" pitchFamily="34" charset="0"/>
          </a:endParaRPr>
        </a:p>
      </dgm:t>
    </dgm:pt>
    <dgm:pt modelId="{5DDE0AFE-3663-4E73-9D30-7BC1D7500911}" type="sibTrans" cxnId="{4F8D7977-6CC4-4A2A-B519-85CAA8D9AA27}">
      <dgm:prSet/>
      <dgm:spPr/>
      <dgm:t>
        <a:bodyPr/>
        <a:lstStyle/>
        <a:p>
          <a:endParaRPr lang="en-US">
            <a:latin typeface="Calibri" pitchFamily="34" charset="0"/>
          </a:endParaRPr>
        </a:p>
      </dgm:t>
    </dgm:pt>
    <dgm:pt modelId="{85A76690-B0AB-49E6-8C39-49D33BF3ABCF}">
      <dgm:prSet phldrT="[Text]"/>
      <dgm:spPr/>
      <dgm:t>
        <a:bodyPr/>
        <a:lstStyle/>
        <a:p>
          <a:r>
            <a:rPr lang="en-US" dirty="0" smtClean="0">
              <a:latin typeface="Calibri" pitchFamily="34" charset="0"/>
            </a:rPr>
            <a:t>One time low upfront fee + Pay as you go</a:t>
          </a:r>
          <a:endParaRPr lang="en-US" dirty="0">
            <a:latin typeface="Calibri" pitchFamily="34" charset="0"/>
          </a:endParaRPr>
        </a:p>
      </dgm:t>
    </dgm:pt>
    <dgm:pt modelId="{B8061676-5A31-4DDB-AECB-C20166C50743}" type="parTrans" cxnId="{2A604D30-7FF7-4836-A365-C5B2F60ED33B}">
      <dgm:prSet/>
      <dgm:spPr/>
      <dgm:t>
        <a:bodyPr/>
        <a:lstStyle/>
        <a:p>
          <a:endParaRPr lang="en-US"/>
        </a:p>
      </dgm:t>
    </dgm:pt>
    <dgm:pt modelId="{0242B684-963F-44D8-8FF6-067085FCB11C}" type="sibTrans" cxnId="{2A604D30-7FF7-4836-A365-C5B2F60ED33B}">
      <dgm:prSet/>
      <dgm:spPr/>
      <dgm:t>
        <a:bodyPr/>
        <a:lstStyle/>
        <a:p>
          <a:endParaRPr lang="en-US"/>
        </a:p>
      </dgm:t>
    </dgm:pt>
    <dgm:pt modelId="{75844A6A-0139-481F-88C5-BA98DEC6E14B}">
      <dgm:prSet phldrT="[Text]"/>
      <dgm:spPr/>
      <dgm:t>
        <a:bodyPr/>
        <a:lstStyle/>
        <a:p>
          <a:r>
            <a:rPr lang="en-US" dirty="0" smtClean="0">
              <a:latin typeface="Calibri" pitchFamily="34" charset="0"/>
            </a:rPr>
            <a:t>$23 for 1 year term and $0.01/Hour</a:t>
          </a:r>
          <a:endParaRPr lang="en-US" dirty="0">
            <a:latin typeface="Calibri" pitchFamily="34" charset="0"/>
          </a:endParaRPr>
        </a:p>
      </dgm:t>
    </dgm:pt>
    <dgm:pt modelId="{A19DA8D2-404E-470E-9E41-E6C66FC53705}" type="parTrans" cxnId="{F7585F63-1C57-4669-AD61-5BEB89EC1EA4}">
      <dgm:prSet/>
      <dgm:spPr/>
      <dgm:t>
        <a:bodyPr/>
        <a:lstStyle/>
        <a:p>
          <a:endParaRPr lang="en-US"/>
        </a:p>
      </dgm:t>
    </dgm:pt>
    <dgm:pt modelId="{DF8DB9F0-1921-4509-B250-89A64349C068}" type="sibTrans" cxnId="{F7585F63-1C57-4669-AD61-5BEB89EC1EA4}">
      <dgm:prSet/>
      <dgm:spPr/>
      <dgm:t>
        <a:bodyPr/>
        <a:lstStyle/>
        <a:p>
          <a:endParaRPr lang="en-US"/>
        </a:p>
      </dgm:t>
    </dgm:pt>
    <dgm:pt modelId="{23EF8821-F156-497B-9F46-174AA257F8ED}" type="pres">
      <dgm:prSet presAssocID="{F18BC060-866C-4031-90A6-43E15744B0C2}" presName="Name0" presStyleCnt="0">
        <dgm:presLayoutVars>
          <dgm:dir/>
          <dgm:animLvl val="lvl"/>
          <dgm:resizeHandles val="exact"/>
        </dgm:presLayoutVars>
      </dgm:prSet>
      <dgm:spPr/>
      <dgm:t>
        <a:bodyPr/>
        <a:lstStyle/>
        <a:p>
          <a:endParaRPr lang="en-US"/>
        </a:p>
      </dgm:t>
    </dgm:pt>
    <dgm:pt modelId="{75DB05C0-EC3D-4EB3-B0A8-0C6ECB6F06FB}" type="pres">
      <dgm:prSet presAssocID="{6B5B1424-5B6B-4AE2-8E80-BFB4039E188D}" presName="composite" presStyleCnt="0"/>
      <dgm:spPr/>
      <dgm:t>
        <a:bodyPr/>
        <a:lstStyle/>
        <a:p>
          <a:endParaRPr lang="en-US"/>
        </a:p>
      </dgm:t>
    </dgm:pt>
    <dgm:pt modelId="{BA2DF620-CFF5-4030-ABCB-A3AAF55A80DC}" type="pres">
      <dgm:prSet presAssocID="{6B5B1424-5B6B-4AE2-8E80-BFB4039E188D}" presName="parTx" presStyleLbl="alignNode1" presStyleIdx="0" presStyleCnt="1">
        <dgm:presLayoutVars>
          <dgm:chMax val="0"/>
          <dgm:chPref val="0"/>
          <dgm:bulletEnabled val="1"/>
        </dgm:presLayoutVars>
      </dgm:prSet>
      <dgm:spPr/>
      <dgm:t>
        <a:bodyPr/>
        <a:lstStyle/>
        <a:p>
          <a:endParaRPr lang="en-US"/>
        </a:p>
      </dgm:t>
    </dgm:pt>
    <dgm:pt modelId="{761B9AA4-36F0-459D-BE65-804B5EA47D4B}" type="pres">
      <dgm:prSet presAssocID="{6B5B1424-5B6B-4AE2-8E80-BFB4039E188D}" presName="desTx" presStyleLbl="alignAccFollowNode1" presStyleIdx="0" presStyleCnt="1">
        <dgm:presLayoutVars>
          <dgm:bulletEnabled val="1"/>
        </dgm:presLayoutVars>
      </dgm:prSet>
      <dgm:spPr/>
      <dgm:t>
        <a:bodyPr/>
        <a:lstStyle/>
        <a:p>
          <a:endParaRPr lang="en-US"/>
        </a:p>
      </dgm:t>
    </dgm:pt>
  </dgm:ptLst>
  <dgm:cxnLst>
    <dgm:cxn modelId="{E1FCC4CB-F7AD-B84F-935E-5D6DE5444B88}" type="presOf" srcId="{6B5B1424-5B6B-4AE2-8E80-BFB4039E188D}" destId="{BA2DF620-CFF5-4030-ABCB-A3AAF55A80DC}" srcOrd="0" destOrd="0" presId="urn:microsoft.com/office/officeart/2005/8/layout/hList1"/>
    <dgm:cxn modelId="{59E3D194-D748-1341-B8F1-97B9AFAAC339}" type="presOf" srcId="{75844A6A-0139-481F-88C5-BA98DEC6E14B}" destId="{761B9AA4-36F0-459D-BE65-804B5EA47D4B}" srcOrd="0" destOrd="1" presId="urn:microsoft.com/office/officeart/2005/8/layout/hList1"/>
    <dgm:cxn modelId="{2A604D30-7FF7-4836-A365-C5B2F60ED33B}" srcId="{6B5B1424-5B6B-4AE2-8E80-BFB4039E188D}" destId="{85A76690-B0AB-49E6-8C39-49D33BF3ABCF}" srcOrd="0" destOrd="0" parTransId="{B8061676-5A31-4DDB-AECB-C20166C50743}" sibTransId="{0242B684-963F-44D8-8FF6-067085FCB11C}"/>
    <dgm:cxn modelId="{BBC49717-8709-6141-BB3B-7783513032CE}" type="presOf" srcId="{F18BC060-866C-4031-90A6-43E15744B0C2}" destId="{23EF8821-F156-497B-9F46-174AA257F8ED}" srcOrd="0" destOrd="0" presId="urn:microsoft.com/office/officeart/2005/8/layout/hList1"/>
    <dgm:cxn modelId="{112D6056-06EC-044B-9A21-1294BDED859B}" type="presOf" srcId="{85A76690-B0AB-49E6-8C39-49D33BF3ABCF}" destId="{761B9AA4-36F0-459D-BE65-804B5EA47D4B}" srcOrd="0" destOrd="0" presId="urn:microsoft.com/office/officeart/2005/8/layout/hList1"/>
    <dgm:cxn modelId="{4F8D7977-6CC4-4A2A-B519-85CAA8D9AA27}" srcId="{F18BC060-866C-4031-90A6-43E15744B0C2}" destId="{6B5B1424-5B6B-4AE2-8E80-BFB4039E188D}" srcOrd="0" destOrd="0" parTransId="{C6ABC30A-A191-4BBC-A76C-3901B33E74D3}" sibTransId="{5DDE0AFE-3663-4E73-9D30-7BC1D7500911}"/>
    <dgm:cxn modelId="{F7585F63-1C57-4669-AD61-5BEB89EC1EA4}" srcId="{6B5B1424-5B6B-4AE2-8E80-BFB4039E188D}" destId="{75844A6A-0139-481F-88C5-BA98DEC6E14B}" srcOrd="1" destOrd="0" parTransId="{A19DA8D2-404E-470E-9E41-E6C66FC53705}" sibTransId="{DF8DB9F0-1921-4509-B250-89A64349C068}"/>
    <dgm:cxn modelId="{570F4572-CAD7-7546-98E6-32813C8C9E6C}" type="presParOf" srcId="{23EF8821-F156-497B-9F46-174AA257F8ED}" destId="{75DB05C0-EC3D-4EB3-B0A8-0C6ECB6F06FB}" srcOrd="0" destOrd="0" presId="urn:microsoft.com/office/officeart/2005/8/layout/hList1"/>
    <dgm:cxn modelId="{B14A0C10-1D50-1041-B925-70FC8E408D02}" type="presParOf" srcId="{75DB05C0-EC3D-4EB3-B0A8-0C6ECB6F06FB}" destId="{BA2DF620-CFF5-4030-ABCB-A3AAF55A80DC}" srcOrd="0" destOrd="0" presId="urn:microsoft.com/office/officeart/2005/8/layout/hList1"/>
    <dgm:cxn modelId="{5DDDD405-DAEC-8746-B2E1-C2ED5AFFFBD4}" type="presParOf" srcId="{75DB05C0-EC3D-4EB3-B0A8-0C6ECB6F06FB}" destId="{761B9AA4-36F0-459D-BE65-804B5EA47D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C76D024-EE5B-4853-A4F4-A09633A642B2}"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758669E2-667D-4B37-8CB0-8CC1F0BFCE17}">
      <dgm:prSet phldrT="[Text]"/>
      <dgm:spPr/>
      <dgm:t>
        <a:bodyPr/>
        <a:lstStyle/>
        <a:p>
          <a:r>
            <a:rPr lang="en-US" dirty="0" smtClean="0">
              <a:latin typeface="Calibri" pitchFamily="34" charset="0"/>
              <a:cs typeface="Calibri" pitchFamily="34" charset="0"/>
            </a:rPr>
            <a:t>1-year and 3-year terms</a:t>
          </a:r>
          <a:endParaRPr lang="en-US" dirty="0"/>
        </a:p>
      </dgm:t>
    </dgm:pt>
    <dgm:pt modelId="{A38BEC45-2CA4-462E-8E6A-4C056090FC29}" type="parTrans" cxnId="{99017606-E6B3-4C12-9BFF-C604A090DF64}">
      <dgm:prSet/>
      <dgm:spPr/>
      <dgm:t>
        <a:bodyPr/>
        <a:lstStyle/>
        <a:p>
          <a:endParaRPr lang="en-US"/>
        </a:p>
      </dgm:t>
    </dgm:pt>
    <dgm:pt modelId="{3C6EB8A4-D03E-4C52-999B-9CBF8866E2FE}" type="sibTrans" cxnId="{99017606-E6B3-4C12-9BFF-C604A090DF64}">
      <dgm:prSet/>
      <dgm:spPr/>
      <dgm:t>
        <a:bodyPr/>
        <a:lstStyle/>
        <a:p>
          <a:endParaRPr lang="en-US"/>
        </a:p>
      </dgm:t>
    </dgm:pt>
    <dgm:pt modelId="{D44049D0-2DF7-4463-8EB2-BC3CE01B0280}">
      <dgm:prSet phldrT="[Text]"/>
      <dgm:spPr/>
      <dgm:t>
        <a:bodyPr/>
        <a:lstStyle/>
        <a:p>
          <a:r>
            <a:rPr lang="en-US" dirty="0" smtClean="0">
              <a:latin typeface="Calibri" pitchFamily="34" charset="0"/>
              <a:cs typeface="Calibri" pitchFamily="34" charset="0"/>
            </a:rPr>
            <a:t>Light Utilization RI</a:t>
          </a:r>
          <a:endParaRPr lang="en-US" dirty="0">
            <a:latin typeface="Calibri" pitchFamily="34" charset="0"/>
            <a:cs typeface="Calibri" pitchFamily="34" charset="0"/>
          </a:endParaRPr>
        </a:p>
      </dgm:t>
    </dgm:pt>
    <dgm:pt modelId="{3B864886-DBF6-4750-9EBA-D3427EC5E93C}" type="parTrans" cxnId="{1C63720A-5985-4FCA-94AA-EBDE541ED90C}">
      <dgm:prSet/>
      <dgm:spPr/>
      <dgm:t>
        <a:bodyPr/>
        <a:lstStyle/>
        <a:p>
          <a:endParaRPr lang="en-US"/>
        </a:p>
      </dgm:t>
    </dgm:pt>
    <dgm:pt modelId="{FF8A4D98-489F-4DAF-BE65-D1CD5AA5A419}" type="sibTrans" cxnId="{1C63720A-5985-4FCA-94AA-EBDE541ED90C}">
      <dgm:prSet/>
      <dgm:spPr/>
      <dgm:t>
        <a:bodyPr/>
        <a:lstStyle/>
        <a:p>
          <a:endParaRPr lang="en-US"/>
        </a:p>
      </dgm:t>
    </dgm:pt>
    <dgm:pt modelId="{93606423-CB22-49E9-A4FD-8159FF30DD45}">
      <dgm:prSet phldrT="[Text]"/>
      <dgm:spPr/>
      <dgm:t>
        <a:bodyPr/>
        <a:lstStyle/>
        <a:p>
          <a:r>
            <a:rPr lang="en-US" dirty="0" smtClean="0">
              <a:latin typeface="Calibri" pitchFamily="34" charset="0"/>
              <a:cs typeface="Calibri" pitchFamily="34" charset="0"/>
            </a:rPr>
            <a:t>Medium Utilization RI</a:t>
          </a:r>
          <a:endParaRPr lang="en-US" dirty="0">
            <a:latin typeface="Calibri" pitchFamily="34" charset="0"/>
            <a:cs typeface="Calibri" pitchFamily="34" charset="0"/>
          </a:endParaRPr>
        </a:p>
      </dgm:t>
    </dgm:pt>
    <dgm:pt modelId="{AA851F12-0158-4B5F-9421-683A55D25D3D}" type="parTrans" cxnId="{1710B926-3E90-4E7E-837B-57EAC6D81467}">
      <dgm:prSet/>
      <dgm:spPr/>
      <dgm:t>
        <a:bodyPr/>
        <a:lstStyle/>
        <a:p>
          <a:endParaRPr lang="en-US"/>
        </a:p>
      </dgm:t>
    </dgm:pt>
    <dgm:pt modelId="{8801E0FA-CD9C-4D71-8C7A-C62CB5C2764E}" type="sibTrans" cxnId="{1710B926-3E90-4E7E-837B-57EAC6D81467}">
      <dgm:prSet/>
      <dgm:spPr/>
      <dgm:t>
        <a:bodyPr/>
        <a:lstStyle/>
        <a:p>
          <a:endParaRPr lang="en-US"/>
        </a:p>
      </dgm:t>
    </dgm:pt>
    <dgm:pt modelId="{A45BEBEA-0E4D-4975-A0DF-9C016A2C2071}">
      <dgm:prSet phldrT="[Text]"/>
      <dgm:spPr/>
      <dgm:t>
        <a:bodyPr/>
        <a:lstStyle/>
        <a:p>
          <a:r>
            <a:rPr lang="en-US" dirty="0" smtClean="0">
              <a:latin typeface="Calibri" pitchFamily="34" charset="0"/>
              <a:cs typeface="Calibri" pitchFamily="34" charset="0"/>
            </a:rPr>
            <a:t>Heavy Utilization RI</a:t>
          </a:r>
          <a:endParaRPr lang="en-US" dirty="0">
            <a:latin typeface="Calibri" pitchFamily="34" charset="0"/>
            <a:cs typeface="Calibri" pitchFamily="34" charset="0"/>
          </a:endParaRPr>
        </a:p>
      </dgm:t>
    </dgm:pt>
    <dgm:pt modelId="{5324825B-5127-4E1B-9F98-4BBFB6881271}" type="parTrans" cxnId="{A46B2FA9-CEFF-4242-909B-70F120BA925F}">
      <dgm:prSet/>
      <dgm:spPr/>
      <dgm:t>
        <a:bodyPr/>
        <a:lstStyle/>
        <a:p>
          <a:endParaRPr lang="en-US"/>
        </a:p>
      </dgm:t>
    </dgm:pt>
    <dgm:pt modelId="{A72C5D3A-D038-4C97-B820-6EBC8A8A3D37}" type="sibTrans" cxnId="{A46B2FA9-CEFF-4242-909B-70F120BA925F}">
      <dgm:prSet/>
      <dgm:spPr/>
      <dgm:t>
        <a:bodyPr/>
        <a:lstStyle/>
        <a:p>
          <a:endParaRPr lang="en-US"/>
        </a:p>
      </dgm:t>
    </dgm:pt>
    <dgm:pt modelId="{A3C3BFB5-A71A-48E5-BFE0-F997AE88DE2D}" type="pres">
      <dgm:prSet presAssocID="{EC76D024-EE5B-4853-A4F4-A09633A642B2}" presName="diagram" presStyleCnt="0">
        <dgm:presLayoutVars>
          <dgm:chPref val="1"/>
          <dgm:dir/>
          <dgm:animOne val="branch"/>
          <dgm:animLvl val="lvl"/>
          <dgm:resizeHandles val="exact"/>
        </dgm:presLayoutVars>
      </dgm:prSet>
      <dgm:spPr/>
      <dgm:t>
        <a:bodyPr/>
        <a:lstStyle/>
        <a:p>
          <a:endParaRPr lang="en-US"/>
        </a:p>
      </dgm:t>
    </dgm:pt>
    <dgm:pt modelId="{ECE16D10-1BA9-4B83-A269-A4499D9EEEBB}" type="pres">
      <dgm:prSet presAssocID="{758669E2-667D-4B37-8CB0-8CC1F0BFCE17}" presName="root1" presStyleCnt="0"/>
      <dgm:spPr/>
    </dgm:pt>
    <dgm:pt modelId="{90709C4B-4A6E-43FC-97B3-2A50FA6AD4B9}" type="pres">
      <dgm:prSet presAssocID="{758669E2-667D-4B37-8CB0-8CC1F0BFCE17}" presName="LevelOneTextNode" presStyleLbl="node0" presStyleIdx="0" presStyleCnt="1">
        <dgm:presLayoutVars>
          <dgm:chPref val="3"/>
        </dgm:presLayoutVars>
      </dgm:prSet>
      <dgm:spPr/>
      <dgm:t>
        <a:bodyPr/>
        <a:lstStyle/>
        <a:p>
          <a:endParaRPr lang="en-US"/>
        </a:p>
      </dgm:t>
    </dgm:pt>
    <dgm:pt modelId="{91A0B999-7DE6-4F19-9F12-A5364CF36882}" type="pres">
      <dgm:prSet presAssocID="{758669E2-667D-4B37-8CB0-8CC1F0BFCE17}" presName="level2hierChild" presStyleCnt="0"/>
      <dgm:spPr/>
    </dgm:pt>
    <dgm:pt modelId="{D7377314-0714-4D34-BAD5-8EA2DA58441A}" type="pres">
      <dgm:prSet presAssocID="{3B864886-DBF6-4750-9EBA-D3427EC5E93C}" presName="conn2-1" presStyleLbl="parChTrans1D2" presStyleIdx="0" presStyleCnt="3"/>
      <dgm:spPr/>
      <dgm:t>
        <a:bodyPr/>
        <a:lstStyle/>
        <a:p>
          <a:endParaRPr lang="en-US"/>
        </a:p>
      </dgm:t>
    </dgm:pt>
    <dgm:pt modelId="{B3D923B5-05F2-429B-B6A0-6A58D04BC0D9}" type="pres">
      <dgm:prSet presAssocID="{3B864886-DBF6-4750-9EBA-D3427EC5E93C}" presName="connTx" presStyleLbl="parChTrans1D2" presStyleIdx="0" presStyleCnt="3"/>
      <dgm:spPr/>
      <dgm:t>
        <a:bodyPr/>
        <a:lstStyle/>
        <a:p>
          <a:endParaRPr lang="en-US"/>
        </a:p>
      </dgm:t>
    </dgm:pt>
    <dgm:pt modelId="{51FE9146-A39F-4562-B7E6-9E56DEF3B4BD}" type="pres">
      <dgm:prSet presAssocID="{D44049D0-2DF7-4463-8EB2-BC3CE01B0280}" presName="root2" presStyleCnt="0"/>
      <dgm:spPr/>
    </dgm:pt>
    <dgm:pt modelId="{55F876F0-286C-407F-A6E0-F1515E224C07}" type="pres">
      <dgm:prSet presAssocID="{D44049D0-2DF7-4463-8EB2-BC3CE01B0280}" presName="LevelTwoTextNode" presStyleLbl="node2" presStyleIdx="0" presStyleCnt="3">
        <dgm:presLayoutVars>
          <dgm:chPref val="3"/>
        </dgm:presLayoutVars>
      </dgm:prSet>
      <dgm:spPr/>
      <dgm:t>
        <a:bodyPr/>
        <a:lstStyle/>
        <a:p>
          <a:endParaRPr lang="en-US"/>
        </a:p>
      </dgm:t>
    </dgm:pt>
    <dgm:pt modelId="{F066F8CD-2B29-49BD-A3B6-94056D6C42DE}" type="pres">
      <dgm:prSet presAssocID="{D44049D0-2DF7-4463-8EB2-BC3CE01B0280}" presName="level3hierChild" presStyleCnt="0"/>
      <dgm:spPr/>
    </dgm:pt>
    <dgm:pt modelId="{FF150424-9104-4440-9106-9CABC85F496D}" type="pres">
      <dgm:prSet presAssocID="{AA851F12-0158-4B5F-9421-683A55D25D3D}" presName="conn2-1" presStyleLbl="parChTrans1D2" presStyleIdx="1" presStyleCnt="3"/>
      <dgm:spPr/>
      <dgm:t>
        <a:bodyPr/>
        <a:lstStyle/>
        <a:p>
          <a:endParaRPr lang="en-US"/>
        </a:p>
      </dgm:t>
    </dgm:pt>
    <dgm:pt modelId="{8EEEE643-8113-4CEF-BC5B-C390653A2B6D}" type="pres">
      <dgm:prSet presAssocID="{AA851F12-0158-4B5F-9421-683A55D25D3D}" presName="connTx" presStyleLbl="parChTrans1D2" presStyleIdx="1" presStyleCnt="3"/>
      <dgm:spPr/>
      <dgm:t>
        <a:bodyPr/>
        <a:lstStyle/>
        <a:p>
          <a:endParaRPr lang="en-US"/>
        </a:p>
      </dgm:t>
    </dgm:pt>
    <dgm:pt modelId="{4255C81C-7BE9-44A8-96ED-07B3FFD449ED}" type="pres">
      <dgm:prSet presAssocID="{93606423-CB22-49E9-A4FD-8159FF30DD45}" presName="root2" presStyleCnt="0"/>
      <dgm:spPr/>
    </dgm:pt>
    <dgm:pt modelId="{88A19A66-AE75-4E57-9FE7-AFB04EB61289}" type="pres">
      <dgm:prSet presAssocID="{93606423-CB22-49E9-A4FD-8159FF30DD45}" presName="LevelTwoTextNode" presStyleLbl="node2" presStyleIdx="1" presStyleCnt="3">
        <dgm:presLayoutVars>
          <dgm:chPref val="3"/>
        </dgm:presLayoutVars>
      </dgm:prSet>
      <dgm:spPr/>
      <dgm:t>
        <a:bodyPr/>
        <a:lstStyle/>
        <a:p>
          <a:endParaRPr lang="en-US"/>
        </a:p>
      </dgm:t>
    </dgm:pt>
    <dgm:pt modelId="{0E5D9218-98E9-46AA-8832-5DE23E5028BF}" type="pres">
      <dgm:prSet presAssocID="{93606423-CB22-49E9-A4FD-8159FF30DD45}" presName="level3hierChild" presStyleCnt="0"/>
      <dgm:spPr/>
    </dgm:pt>
    <dgm:pt modelId="{A27B5BD9-7A47-4857-97AB-22DCEBF7CBB6}" type="pres">
      <dgm:prSet presAssocID="{5324825B-5127-4E1B-9F98-4BBFB6881271}" presName="conn2-1" presStyleLbl="parChTrans1D2" presStyleIdx="2" presStyleCnt="3"/>
      <dgm:spPr/>
      <dgm:t>
        <a:bodyPr/>
        <a:lstStyle/>
        <a:p>
          <a:endParaRPr lang="en-US"/>
        </a:p>
      </dgm:t>
    </dgm:pt>
    <dgm:pt modelId="{D647C20C-91A5-424D-9407-B1821B6F5B85}" type="pres">
      <dgm:prSet presAssocID="{5324825B-5127-4E1B-9F98-4BBFB6881271}" presName="connTx" presStyleLbl="parChTrans1D2" presStyleIdx="2" presStyleCnt="3"/>
      <dgm:spPr/>
      <dgm:t>
        <a:bodyPr/>
        <a:lstStyle/>
        <a:p>
          <a:endParaRPr lang="en-US"/>
        </a:p>
      </dgm:t>
    </dgm:pt>
    <dgm:pt modelId="{65223077-BCF5-460F-9C31-2A702C6655BA}" type="pres">
      <dgm:prSet presAssocID="{A45BEBEA-0E4D-4975-A0DF-9C016A2C2071}" presName="root2" presStyleCnt="0"/>
      <dgm:spPr/>
    </dgm:pt>
    <dgm:pt modelId="{B3AC7345-FEF6-4AA1-A08C-F7EE5294EB6D}" type="pres">
      <dgm:prSet presAssocID="{A45BEBEA-0E4D-4975-A0DF-9C016A2C2071}" presName="LevelTwoTextNode" presStyleLbl="node2" presStyleIdx="2" presStyleCnt="3">
        <dgm:presLayoutVars>
          <dgm:chPref val="3"/>
        </dgm:presLayoutVars>
      </dgm:prSet>
      <dgm:spPr/>
      <dgm:t>
        <a:bodyPr/>
        <a:lstStyle/>
        <a:p>
          <a:endParaRPr lang="en-US"/>
        </a:p>
      </dgm:t>
    </dgm:pt>
    <dgm:pt modelId="{B12BCFAC-180D-4987-8180-2F7A1D7EFB6E}" type="pres">
      <dgm:prSet presAssocID="{A45BEBEA-0E4D-4975-A0DF-9C016A2C2071}" presName="level3hierChild" presStyleCnt="0"/>
      <dgm:spPr/>
    </dgm:pt>
  </dgm:ptLst>
  <dgm:cxnLst>
    <dgm:cxn modelId="{1C63720A-5985-4FCA-94AA-EBDE541ED90C}" srcId="{758669E2-667D-4B37-8CB0-8CC1F0BFCE17}" destId="{D44049D0-2DF7-4463-8EB2-BC3CE01B0280}" srcOrd="0" destOrd="0" parTransId="{3B864886-DBF6-4750-9EBA-D3427EC5E93C}" sibTransId="{FF8A4D98-489F-4DAF-BE65-D1CD5AA5A419}"/>
    <dgm:cxn modelId="{FC8B5BE1-E04C-C142-AAB6-FA2BD35FBB02}" type="presOf" srcId="{AA851F12-0158-4B5F-9421-683A55D25D3D}" destId="{FF150424-9104-4440-9106-9CABC85F496D}" srcOrd="0" destOrd="0" presId="urn:microsoft.com/office/officeart/2005/8/layout/hierarchy2"/>
    <dgm:cxn modelId="{F401E026-0FE3-EC4D-977A-A59520EDEB13}" type="presOf" srcId="{EC76D024-EE5B-4853-A4F4-A09633A642B2}" destId="{A3C3BFB5-A71A-48E5-BFE0-F997AE88DE2D}" srcOrd="0" destOrd="0" presId="urn:microsoft.com/office/officeart/2005/8/layout/hierarchy2"/>
    <dgm:cxn modelId="{438DFA8C-87A7-AB45-B84F-AA888DB91F05}" type="presOf" srcId="{AA851F12-0158-4B5F-9421-683A55D25D3D}" destId="{8EEEE643-8113-4CEF-BC5B-C390653A2B6D}" srcOrd="1" destOrd="0" presId="urn:microsoft.com/office/officeart/2005/8/layout/hierarchy2"/>
    <dgm:cxn modelId="{962F44A1-5084-C845-8FF6-F8EC056A15A4}" type="presOf" srcId="{758669E2-667D-4B37-8CB0-8CC1F0BFCE17}" destId="{90709C4B-4A6E-43FC-97B3-2A50FA6AD4B9}" srcOrd="0" destOrd="0" presId="urn:microsoft.com/office/officeart/2005/8/layout/hierarchy2"/>
    <dgm:cxn modelId="{99017606-E6B3-4C12-9BFF-C604A090DF64}" srcId="{EC76D024-EE5B-4853-A4F4-A09633A642B2}" destId="{758669E2-667D-4B37-8CB0-8CC1F0BFCE17}" srcOrd="0" destOrd="0" parTransId="{A38BEC45-2CA4-462E-8E6A-4C056090FC29}" sibTransId="{3C6EB8A4-D03E-4C52-999B-9CBF8866E2FE}"/>
    <dgm:cxn modelId="{1710B926-3E90-4E7E-837B-57EAC6D81467}" srcId="{758669E2-667D-4B37-8CB0-8CC1F0BFCE17}" destId="{93606423-CB22-49E9-A4FD-8159FF30DD45}" srcOrd="1" destOrd="0" parTransId="{AA851F12-0158-4B5F-9421-683A55D25D3D}" sibTransId="{8801E0FA-CD9C-4D71-8C7A-C62CB5C2764E}"/>
    <dgm:cxn modelId="{D6C44786-E7F9-D444-9F2D-E1F81764E28F}" type="presOf" srcId="{5324825B-5127-4E1B-9F98-4BBFB6881271}" destId="{D647C20C-91A5-424D-9407-B1821B6F5B85}" srcOrd="1" destOrd="0" presId="urn:microsoft.com/office/officeart/2005/8/layout/hierarchy2"/>
    <dgm:cxn modelId="{A396A3A2-B008-F649-B9EF-5E4EA6553BE2}" type="presOf" srcId="{3B864886-DBF6-4750-9EBA-D3427EC5E93C}" destId="{B3D923B5-05F2-429B-B6A0-6A58D04BC0D9}" srcOrd="1" destOrd="0" presId="urn:microsoft.com/office/officeart/2005/8/layout/hierarchy2"/>
    <dgm:cxn modelId="{4DFAE5BD-4A22-FE4E-B13D-3C449C52F397}" type="presOf" srcId="{93606423-CB22-49E9-A4FD-8159FF30DD45}" destId="{88A19A66-AE75-4E57-9FE7-AFB04EB61289}" srcOrd="0" destOrd="0" presId="urn:microsoft.com/office/officeart/2005/8/layout/hierarchy2"/>
    <dgm:cxn modelId="{80F1D0AD-5BB7-2A46-8497-2142024EF4A7}" type="presOf" srcId="{5324825B-5127-4E1B-9F98-4BBFB6881271}" destId="{A27B5BD9-7A47-4857-97AB-22DCEBF7CBB6}" srcOrd="0" destOrd="0" presId="urn:microsoft.com/office/officeart/2005/8/layout/hierarchy2"/>
    <dgm:cxn modelId="{53F02070-519B-694E-BBB6-28E7C6DA52D7}" type="presOf" srcId="{A45BEBEA-0E4D-4975-A0DF-9C016A2C2071}" destId="{B3AC7345-FEF6-4AA1-A08C-F7EE5294EB6D}" srcOrd="0" destOrd="0" presId="urn:microsoft.com/office/officeart/2005/8/layout/hierarchy2"/>
    <dgm:cxn modelId="{29AEA66F-E139-CD40-A427-FA03EC5C3BF8}" type="presOf" srcId="{3B864886-DBF6-4750-9EBA-D3427EC5E93C}" destId="{D7377314-0714-4D34-BAD5-8EA2DA58441A}" srcOrd="0" destOrd="0" presId="urn:microsoft.com/office/officeart/2005/8/layout/hierarchy2"/>
    <dgm:cxn modelId="{44189604-9572-6946-8EB7-FC6D4C0C308B}" type="presOf" srcId="{D44049D0-2DF7-4463-8EB2-BC3CE01B0280}" destId="{55F876F0-286C-407F-A6E0-F1515E224C07}" srcOrd="0" destOrd="0" presId="urn:microsoft.com/office/officeart/2005/8/layout/hierarchy2"/>
    <dgm:cxn modelId="{A46B2FA9-CEFF-4242-909B-70F120BA925F}" srcId="{758669E2-667D-4B37-8CB0-8CC1F0BFCE17}" destId="{A45BEBEA-0E4D-4975-A0DF-9C016A2C2071}" srcOrd="2" destOrd="0" parTransId="{5324825B-5127-4E1B-9F98-4BBFB6881271}" sibTransId="{A72C5D3A-D038-4C97-B820-6EBC8A8A3D37}"/>
    <dgm:cxn modelId="{83363AC3-95AB-8442-8F65-B460F3667999}" type="presParOf" srcId="{A3C3BFB5-A71A-48E5-BFE0-F997AE88DE2D}" destId="{ECE16D10-1BA9-4B83-A269-A4499D9EEEBB}" srcOrd="0" destOrd="0" presId="urn:microsoft.com/office/officeart/2005/8/layout/hierarchy2"/>
    <dgm:cxn modelId="{9A06AF18-E40D-634E-8890-CF7DEF0A6D8B}" type="presParOf" srcId="{ECE16D10-1BA9-4B83-A269-A4499D9EEEBB}" destId="{90709C4B-4A6E-43FC-97B3-2A50FA6AD4B9}" srcOrd="0" destOrd="0" presId="urn:microsoft.com/office/officeart/2005/8/layout/hierarchy2"/>
    <dgm:cxn modelId="{3C54B7AC-050C-2040-8224-5DFC1B9AD24E}" type="presParOf" srcId="{ECE16D10-1BA9-4B83-A269-A4499D9EEEBB}" destId="{91A0B999-7DE6-4F19-9F12-A5364CF36882}" srcOrd="1" destOrd="0" presId="urn:microsoft.com/office/officeart/2005/8/layout/hierarchy2"/>
    <dgm:cxn modelId="{7EB1887E-2596-3E42-B8F7-942AD277F965}" type="presParOf" srcId="{91A0B999-7DE6-4F19-9F12-A5364CF36882}" destId="{D7377314-0714-4D34-BAD5-8EA2DA58441A}" srcOrd="0" destOrd="0" presId="urn:microsoft.com/office/officeart/2005/8/layout/hierarchy2"/>
    <dgm:cxn modelId="{9DDF5176-034E-E048-A3F2-6188649FAFC4}" type="presParOf" srcId="{D7377314-0714-4D34-BAD5-8EA2DA58441A}" destId="{B3D923B5-05F2-429B-B6A0-6A58D04BC0D9}" srcOrd="0" destOrd="0" presId="urn:microsoft.com/office/officeart/2005/8/layout/hierarchy2"/>
    <dgm:cxn modelId="{E647E890-30FE-5C4F-A357-45DAEB1244BA}" type="presParOf" srcId="{91A0B999-7DE6-4F19-9F12-A5364CF36882}" destId="{51FE9146-A39F-4562-B7E6-9E56DEF3B4BD}" srcOrd="1" destOrd="0" presId="urn:microsoft.com/office/officeart/2005/8/layout/hierarchy2"/>
    <dgm:cxn modelId="{2A8261A4-9DDF-4943-B880-95E315EE1F14}" type="presParOf" srcId="{51FE9146-A39F-4562-B7E6-9E56DEF3B4BD}" destId="{55F876F0-286C-407F-A6E0-F1515E224C07}" srcOrd="0" destOrd="0" presId="urn:microsoft.com/office/officeart/2005/8/layout/hierarchy2"/>
    <dgm:cxn modelId="{B564A408-9275-BD43-A029-210412589394}" type="presParOf" srcId="{51FE9146-A39F-4562-B7E6-9E56DEF3B4BD}" destId="{F066F8CD-2B29-49BD-A3B6-94056D6C42DE}" srcOrd="1" destOrd="0" presId="urn:microsoft.com/office/officeart/2005/8/layout/hierarchy2"/>
    <dgm:cxn modelId="{399B3592-4F52-C643-9D9A-9BA32DE0D29C}" type="presParOf" srcId="{91A0B999-7DE6-4F19-9F12-A5364CF36882}" destId="{FF150424-9104-4440-9106-9CABC85F496D}" srcOrd="2" destOrd="0" presId="urn:microsoft.com/office/officeart/2005/8/layout/hierarchy2"/>
    <dgm:cxn modelId="{84465990-478C-B443-8ADD-85438031604B}" type="presParOf" srcId="{FF150424-9104-4440-9106-9CABC85F496D}" destId="{8EEEE643-8113-4CEF-BC5B-C390653A2B6D}" srcOrd="0" destOrd="0" presId="urn:microsoft.com/office/officeart/2005/8/layout/hierarchy2"/>
    <dgm:cxn modelId="{BD6D9075-4B6C-CB49-B0D0-23BBB5631A74}" type="presParOf" srcId="{91A0B999-7DE6-4F19-9F12-A5364CF36882}" destId="{4255C81C-7BE9-44A8-96ED-07B3FFD449ED}" srcOrd="3" destOrd="0" presId="urn:microsoft.com/office/officeart/2005/8/layout/hierarchy2"/>
    <dgm:cxn modelId="{9067993E-99A8-CA45-81C2-1DF4F045E2C4}" type="presParOf" srcId="{4255C81C-7BE9-44A8-96ED-07B3FFD449ED}" destId="{88A19A66-AE75-4E57-9FE7-AFB04EB61289}" srcOrd="0" destOrd="0" presId="urn:microsoft.com/office/officeart/2005/8/layout/hierarchy2"/>
    <dgm:cxn modelId="{72AB07E5-EF92-214B-908B-39C42D14EEB8}" type="presParOf" srcId="{4255C81C-7BE9-44A8-96ED-07B3FFD449ED}" destId="{0E5D9218-98E9-46AA-8832-5DE23E5028BF}" srcOrd="1" destOrd="0" presId="urn:microsoft.com/office/officeart/2005/8/layout/hierarchy2"/>
    <dgm:cxn modelId="{5460093B-98E3-9742-8A63-BE4AEF4241BF}" type="presParOf" srcId="{91A0B999-7DE6-4F19-9F12-A5364CF36882}" destId="{A27B5BD9-7A47-4857-97AB-22DCEBF7CBB6}" srcOrd="4" destOrd="0" presId="urn:microsoft.com/office/officeart/2005/8/layout/hierarchy2"/>
    <dgm:cxn modelId="{EFBE18BE-664F-E946-B43E-0790A3874C05}" type="presParOf" srcId="{A27B5BD9-7A47-4857-97AB-22DCEBF7CBB6}" destId="{D647C20C-91A5-424D-9407-B1821B6F5B85}" srcOrd="0" destOrd="0" presId="urn:microsoft.com/office/officeart/2005/8/layout/hierarchy2"/>
    <dgm:cxn modelId="{7D3F0A3F-4F47-2549-806B-E8901EA7441A}" type="presParOf" srcId="{91A0B999-7DE6-4F19-9F12-A5364CF36882}" destId="{65223077-BCF5-460F-9C31-2A702C6655BA}" srcOrd="5" destOrd="0" presId="urn:microsoft.com/office/officeart/2005/8/layout/hierarchy2"/>
    <dgm:cxn modelId="{68780F93-B0D0-1E47-B8ED-FDE21B48DE88}" type="presParOf" srcId="{65223077-BCF5-460F-9C31-2A702C6655BA}" destId="{B3AC7345-FEF6-4AA1-A08C-F7EE5294EB6D}" srcOrd="0" destOrd="0" presId="urn:microsoft.com/office/officeart/2005/8/layout/hierarchy2"/>
    <dgm:cxn modelId="{D08106EE-B5D0-2740-B791-D6C482F4D5DD}" type="presParOf" srcId="{65223077-BCF5-460F-9C31-2A702C6655BA}" destId="{B12BCFAC-180D-4987-8180-2F7A1D7EFB6E}"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3858CB0-866A-CC47-80F0-99F8AEB3BCBC}" type="doc">
      <dgm:prSet loTypeId="urn:microsoft.com/office/officeart/2005/8/layout/hierarchy3" loCatId="" qsTypeId="urn:microsoft.com/office/officeart/2005/8/quickstyle/simple4" qsCatId="simple" csTypeId="urn:microsoft.com/office/officeart/2005/8/colors/colorful4" csCatId="colorful" phldr="1"/>
      <dgm:spPr/>
      <dgm:t>
        <a:bodyPr/>
        <a:lstStyle/>
        <a:p>
          <a:endParaRPr lang="en-US"/>
        </a:p>
      </dgm:t>
    </dgm:pt>
    <dgm:pt modelId="{95341301-8B92-8642-B8A1-D718C232A628}">
      <dgm:prSet phldrT="[Text]"/>
      <dgm:spPr/>
      <dgm:t>
        <a:bodyPr/>
        <a:lstStyle/>
        <a:p>
          <a:r>
            <a:rPr lang="en-US" dirty="0" smtClean="0"/>
            <a:t>West Coast</a:t>
          </a:r>
          <a:endParaRPr lang="en-US" dirty="0"/>
        </a:p>
      </dgm:t>
    </dgm:pt>
    <dgm:pt modelId="{30BD026D-75FA-9146-B427-C8076E4DFAE2}" type="parTrans" cxnId="{32E1C86B-83B3-3B40-9760-BD16ED5BCC4A}">
      <dgm:prSet/>
      <dgm:spPr/>
      <dgm:t>
        <a:bodyPr/>
        <a:lstStyle/>
        <a:p>
          <a:endParaRPr lang="en-US"/>
        </a:p>
      </dgm:t>
    </dgm:pt>
    <dgm:pt modelId="{52781186-7BD2-2942-96D2-7D579B4BFAC9}" type="sibTrans" cxnId="{32E1C86B-83B3-3B40-9760-BD16ED5BCC4A}">
      <dgm:prSet/>
      <dgm:spPr/>
      <dgm:t>
        <a:bodyPr/>
        <a:lstStyle/>
        <a:p>
          <a:endParaRPr lang="en-US"/>
        </a:p>
      </dgm:t>
    </dgm:pt>
    <dgm:pt modelId="{B3A9CFE8-D3D4-BD4F-A09E-5BE8D176C562}">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t>Light Reservations</a:t>
          </a:r>
          <a:endParaRPr lang="en-US" dirty="0"/>
        </a:p>
      </dgm:t>
    </dgm:pt>
    <dgm:pt modelId="{13D77539-3D08-9449-B009-3200A13369B4}" type="parTrans" cxnId="{AE5BA60D-44B4-FD49-97AD-37DD36140290}">
      <dgm:prSet/>
      <dgm:spPr/>
      <dgm:t>
        <a:bodyPr/>
        <a:lstStyle/>
        <a:p>
          <a:endParaRPr lang="en-US"/>
        </a:p>
      </dgm:t>
    </dgm:pt>
    <dgm:pt modelId="{92ACEE1D-2717-7146-9470-60A7D236FA5E}" type="sibTrans" cxnId="{AE5BA60D-44B4-FD49-97AD-37DD36140290}">
      <dgm:prSet/>
      <dgm:spPr/>
      <dgm:t>
        <a:bodyPr/>
        <a:lstStyle/>
        <a:p>
          <a:endParaRPr lang="en-US"/>
        </a:p>
      </dgm:t>
    </dgm:pt>
    <dgm:pt modelId="{55985941-E897-DF44-AB53-227575E165B8}">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smtClean="0"/>
            <a:t>Heavy Reservations</a:t>
          </a:r>
          <a:endParaRPr lang="en-US" dirty="0"/>
        </a:p>
      </dgm:t>
    </dgm:pt>
    <dgm:pt modelId="{9F5AB5E4-D969-A94B-8ED2-FB128DDF61CD}" type="parTrans" cxnId="{860C6429-6583-F14F-B631-6C4CEFA3C525}">
      <dgm:prSet/>
      <dgm:spPr/>
      <dgm:t>
        <a:bodyPr/>
        <a:lstStyle/>
        <a:p>
          <a:endParaRPr lang="en-US"/>
        </a:p>
      </dgm:t>
    </dgm:pt>
    <dgm:pt modelId="{488A5B24-5A68-2342-9B97-47E73E51B361}" type="sibTrans" cxnId="{860C6429-6583-F14F-B631-6C4CEFA3C525}">
      <dgm:prSet/>
      <dgm:spPr/>
      <dgm:t>
        <a:bodyPr/>
        <a:lstStyle/>
        <a:p>
          <a:endParaRPr lang="en-US"/>
        </a:p>
      </dgm:t>
    </dgm:pt>
    <dgm:pt modelId="{8FC9A409-DB6E-EF44-BC87-AF42E6710AAF}">
      <dgm:prSet phldrT="[Text]"/>
      <dgm:spPr/>
      <dgm:t>
        <a:bodyPr/>
        <a:lstStyle/>
        <a:p>
          <a:r>
            <a:rPr lang="en-US" dirty="0" smtClean="0"/>
            <a:t>East Coast</a:t>
          </a:r>
          <a:endParaRPr lang="en-US" dirty="0"/>
        </a:p>
      </dgm:t>
    </dgm:pt>
    <dgm:pt modelId="{00F72B3D-4D35-E744-AC85-0A8DF5A5AFCF}" type="parTrans" cxnId="{0608BDE9-B8A2-BE41-965D-479503EEC7BA}">
      <dgm:prSet/>
      <dgm:spPr/>
      <dgm:t>
        <a:bodyPr/>
        <a:lstStyle/>
        <a:p>
          <a:endParaRPr lang="en-US"/>
        </a:p>
      </dgm:t>
    </dgm:pt>
    <dgm:pt modelId="{49CBCE81-D842-7943-BFF1-5DA6500905B7}" type="sibTrans" cxnId="{0608BDE9-B8A2-BE41-965D-479503EEC7BA}">
      <dgm:prSet/>
      <dgm:spPr/>
      <dgm:t>
        <a:bodyPr/>
        <a:lstStyle/>
        <a:p>
          <a:endParaRPr lang="en-US"/>
        </a:p>
      </dgm:t>
    </dgm:pt>
    <dgm:pt modelId="{217CA1F3-8E14-FE4F-BDB2-BB5239C4FE92}">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t>Light Reservations</a:t>
          </a:r>
          <a:endParaRPr lang="en-US" dirty="0"/>
        </a:p>
      </dgm:t>
    </dgm:pt>
    <dgm:pt modelId="{6E05CD3D-ECA0-1C47-8064-65FF1206A300}" type="parTrans" cxnId="{663FC6C4-5114-DB4D-A8B5-FEA7260C73F0}">
      <dgm:prSet/>
      <dgm:spPr/>
      <dgm:t>
        <a:bodyPr/>
        <a:lstStyle/>
        <a:p>
          <a:endParaRPr lang="en-US"/>
        </a:p>
      </dgm:t>
    </dgm:pt>
    <dgm:pt modelId="{08DFF805-EB1F-DA41-BB04-C574DECCE8E7}" type="sibTrans" cxnId="{663FC6C4-5114-DB4D-A8B5-FEA7260C73F0}">
      <dgm:prSet/>
      <dgm:spPr/>
      <dgm:t>
        <a:bodyPr/>
        <a:lstStyle/>
        <a:p>
          <a:endParaRPr lang="en-US"/>
        </a:p>
      </dgm:t>
    </dgm:pt>
    <dgm:pt modelId="{A843DA99-7E23-264D-949C-02904D31A0F7}">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smtClean="0"/>
            <a:t>Heavy Reservations</a:t>
          </a:r>
          <a:endParaRPr lang="en-US" dirty="0"/>
        </a:p>
      </dgm:t>
    </dgm:pt>
    <dgm:pt modelId="{D8BD7936-89FF-CD4E-8786-4156E2157693}" type="parTrans" cxnId="{729094BF-FC59-134D-8D1D-1428AA97C3AA}">
      <dgm:prSet/>
      <dgm:spPr/>
      <dgm:t>
        <a:bodyPr/>
        <a:lstStyle/>
        <a:p>
          <a:endParaRPr lang="en-US"/>
        </a:p>
      </dgm:t>
    </dgm:pt>
    <dgm:pt modelId="{8C6F8D1E-A740-3A41-90AB-E27A79A13F87}" type="sibTrans" cxnId="{729094BF-FC59-134D-8D1D-1428AA97C3AA}">
      <dgm:prSet/>
      <dgm:spPr/>
      <dgm:t>
        <a:bodyPr/>
        <a:lstStyle/>
        <a:p>
          <a:endParaRPr lang="en-US"/>
        </a:p>
      </dgm:t>
    </dgm:pt>
    <dgm:pt modelId="{BE26A06B-9AC1-F644-85CC-F9C8764A31C3}" type="pres">
      <dgm:prSet presAssocID="{03858CB0-866A-CC47-80F0-99F8AEB3BCBC}" presName="diagram" presStyleCnt="0">
        <dgm:presLayoutVars>
          <dgm:chPref val="1"/>
          <dgm:dir/>
          <dgm:animOne val="branch"/>
          <dgm:animLvl val="lvl"/>
          <dgm:resizeHandles/>
        </dgm:presLayoutVars>
      </dgm:prSet>
      <dgm:spPr/>
      <dgm:t>
        <a:bodyPr/>
        <a:lstStyle/>
        <a:p>
          <a:endParaRPr lang="en-US"/>
        </a:p>
      </dgm:t>
    </dgm:pt>
    <dgm:pt modelId="{445F3C40-0C2B-614A-980D-96497C549053}" type="pres">
      <dgm:prSet presAssocID="{95341301-8B92-8642-B8A1-D718C232A628}" presName="root" presStyleCnt="0"/>
      <dgm:spPr/>
    </dgm:pt>
    <dgm:pt modelId="{46755DC1-942A-B34F-ADE8-B7912657F215}" type="pres">
      <dgm:prSet presAssocID="{95341301-8B92-8642-B8A1-D718C232A628}" presName="rootComposite" presStyleCnt="0"/>
      <dgm:spPr/>
    </dgm:pt>
    <dgm:pt modelId="{74D1E163-28FA-0D4C-A032-D6E4CB3DA2B5}" type="pres">
      <dgm:prSet presAssocID="{95341301-8B92-8642-B8A1-D718C232A628}" presName="rootText" presStyleLbl="node1" presStyleIdx="0" presStyleCnt="2"/>
      <dgm:spPr/>
      <dgm:t>
        <a:bodyPr/>
        <a:lstStyle/>
        <a:p>
          <a:endParaRPr lang="en-US"/>
        </a:p>
      </dgm:t>
    </dgm:pt>
    <dgm:pt modelId="{3A40135C-5665-B048-8D17-4313FEA9E9BE}" type="pres">
      <dgm:prSet presAssocID="{95341301-8B92-8642-B8A1-D718C232A628}" presName="rootConnector" presStyleLbl="node1" presStyleIdx="0" presStyleCnt="2"/>
      <dgm:spPr/>
      <dgm:t>
        <a:bodyPr/>
        <a:lstStyle/>
        <a:p>
          <a:endParaRPr lang="en-US"/>
        </a:p>
      </dgm:t>
    </dgm:pt>
    <dgm:pt modelId="{1DDC2B24-01E5-7E4E-A19E-FA035B0FCE98}" type="pres">
      <dgm:prSet presAssocID="{95341301-8B92-8642-B8A1-D718C232A628}" presName="childShape" presStyleCnt="0"/>
      <dgm:spPr/>
    </dgm:pt>
    <dgm:pt modelId="{9B5E5980-2131-8846-B689-54A7A134A76A}" type="pres">
      <dgm:prSet presAssocID="{13D77539-3D08-9449-B009-3200A13369B4}" presName="Name13" presStyleLbl="parChTrans1D2" presStyleIdx="0" presStyleCnt="4"/>
      <dgm:spPr/>
      <dgm:t>
        <a:bodyPr/>
        <a:lstStyle/>
        <a:p>
          <a:endParaRPr lang="en-US"/>
        </a:p>
      </dgm:t>
    </dgm:pt>
    <dgm:pt modelId="{210A702D-AB8B-544B-ADBD-1857FCFA0A21}" type="pres">
      <dgm:prSet presAssocID="{B3A9CFE8-D3D4-BD4F-A09E-5BE8D176C562}" presName="childText" presStyleLbl="bgAcc1" presStyleIdx="0" presStyleCnt="4">
        <dgm:presLayoutVars>
          <dgm:bulletEnabled val="1"/>
        </dgm:presLayoutVars>
      </dgm:prSet>
      <dgm:spPr/>
      <dgm:t>
        <a:bodyPr/>
        <a:lstStyle/>
        <a:p>
          <a:endParaRPr lang="en-US"/>
        </a:p>
      </dgm:t>
    </dgm:pt>
    <dgm:pt modelId="{F151E60F-D28F-2847-A1BE-726B5BF64B60}" type="pres">
      <dgm:prSet presAssocID="{9F5AB5E4-D969-A94B-8ED2-FB128DDF61CD}" presName="Name13" presStyleLbl="parChTrans1D2" presStyleIdx="1" presStyleCnt="4"/>
      <dgm:spPr/>
      <dgm:t>
        <a:bodyPr/>
        <a:lstStyle/>
        <a:p>
          <a:endParaRPr lang="en-US"/>
        </a:p>
      </dgm:t>
    </dgm:pt>
    <dgm:pt modelId="{67EF3B26-9821-E141-830B-BE4053F3E5B0}" type="pres">
      <dgm:prSet presAssocID="{55985941-E897-DF44-AB53-227575E165B8}" presName="childText" presStyleLbl="bgAcc1" presStyleIdx="1" presStyleCnt="4">
        <dgm:presLayoutVars>
          <dgm:bulletEnabled val="1"/>
        </dgm:presLayoutVars>
      </dgm:prSet>
      <dgm:spPr/>
      <dgm:t>
        <a:bodyPr/>
        <a:lstStyle/>
        <a:p>
          <a:endParaRPr lang="en-US"/>
        </a:p>
      </dgm:t>
    </dgm:pt>
    <dgm:pt modelId="{5F069708-8CE6-D34E-881D-ECA4293B21ED}" type="pres">
      <dgm:prSet presAssocID="{8FC9A409-DB6E-EF44-BC87-AF42E6710AAF}" presName="root" presStyleCnt="0"/>
      <dgm:spPr/>
    </dgm:pt>
    <dgm:pt modelId="{59E2A4D3-6B86-0749-B7B7-2485537E8075}" type="pres">
      <dgm:prSet presAssocID="{8FC9A409-DB6E-EF44-BC87-AF42E6710AAF}" presName="rootComposite" presStyleCnt="0"/>
      <dgm:spPr/>
    </dgm:pt>
    <dgm:pt modelId="{4AF4277D-FC18-ED45-B46D-C4D760C6FB53}" type="pres">
      <dgm:prSet presAssocID="{8FC9A409-DB6E-EF44-BC87-AF42E6710AAF}" presName="rootText" presStyleLbl="node1" presStyleIdx="1" presStyleCnt="2"/>
      <dgm:spPr/>
      <dgm:t>
        <a:bodyPr/>
        <a:lstStyle/>
        <a:p>
          <a:endParaRPr lang="en-US"/>
        </a:p>
      </dgm:t>
    </dgm:pt>
    <dgm:pt modelId="{59DA112D-3150-AF48-9FD4-146E7902D9D9}" type="pres">
      <dgm:prSet presAssocID="{8FC9A409-DB6E-EF44-BC87-AF42E6710AAF}" presName="rootConnector" presStyleLbl="node1" presStyleIdx="1" presStyleCnt="2"/>
      <dgm:spPr/>
      <dgm:t>
        <a:bodyPr/>
        <a:lstStyle/>
        <a:p>
          <a:endParaRPr lang="en-US"/>
        </a:p>
      </dgm:t>
    </dgm:pt>
    <dgm:pt modelId="{85ED5F3E-FABB-5E4D-BEC5-05100D8CC638}" type="pres">
      <dgm:prSet presAssocID="{8FC9A409-DB6E-EF44-BC87-AF42E6710AAF}" presName="childShape" presStyleCnt="0"/>
      <dgm:spPr/>
    </dgm:pt>
    <dgm:pt modelId="{38585F7A-A791-9748-8B3B-FE7631F9C10E}" type="pres">
      <dgm:prSet presAssocID="{6E05CD3D-ECA0-1C47-8064-65FF1206A300}" presName="Name13" presStyleLbl="parChTrans1D2" presStyleIdx="2" presStyleCnt="4"/>
      <dgm:spPr/>
      <dgm:t>
        <a:bodyPr/>
        <a:lstStyle/>
        <a:p>
          <a:endParaRPr lang="en-US"/>
        </a:p>
      </dgm:t>
    </dgm:pt>
    <dgm:pt modelId="{D84B7E23-942E-8E47-A08E-54721125B333}" type="pres">
      <dgm:prSet presAssocID="{217CA1F3-8E14-FE4F-BDB2-BB5239C4FE92}" presName="childText" presStyleLbl="bgAcc1" presStyleIdx="2" presStyleCnt="4">
        <dgm:presLayoutVars>
          <dgm:bulletEnabled val="1"/>
        </dgm:presLayoutVars>
      </dgm:prSet>
      <dgm:spPr/>
      <dgm:t>
        <a:bodyPr/>
        <a:lstStyle/>
        <a:p>
          <a:endParaRPr lang="en-US"/>
        </a:p>
      </dgm:t>
    </dgm:pt>
    <dgm:pt modelId="{2630B170-B88D-BF42-8B7F-3BA50BF4D233}" type="pres">
      <dgm:prSet presAssocID="{D8BD7936-89FF-CD4E-8786-4156E2157693}" presName="Name13" presStyleLbl="parChTrans1D2" presStyleIdx="3" presStyleCnt="4"/>
      <dgm:spPr/>
      <dgm:t>
        <a:bodyPr/>
        <a:lstStyle/>
        <a:p>
          <a:endParaRPr lang="en-US"/>
        </a:p>
      </dgm:t>
    </dgm:pt>
    <dgm:pt modelId="{1028D5DF-A7B5-3B4B-9840-575ADAF45915}" type="pres">
      <dgm:prSet presAssocID="{A843DA99-7E23-264D-949C-02904D31A0F7}" presName="childText" presStyleLbl="bgAcc1" presStyleIdx="3" presStyleCnt="4">
        <dgm:presLayoutVars>
          <dgm:bulletEnabled val="1"/>
        </dgm:presLayoutVars>
      </dgm:prSet>
      <dgm:spPr/>
      <dgm:t>
        <a:bodyPr/>
        <a:lstStyle/>
        <a:p>
          <a:endParaRPr lang="en-US"/>
        </a:p>
      </dgm:t>
    </dgm:pt>
  </dgm:ptLst>
  <dgm:cxnLst>
    <dgm:cxn modelId="{663FC6C4-5114-DB4D-A8B5-FEA7260C73F0}" srcId="{8FC9A409-DB6E-EF44-BC87-AF42E6710AAF}" destId="{217CA1F3-8E14-FE4F-BDB2-BB5239C4FE92}" srcOrd="0" destOrd="0" parTransId="{6E05CD3D-ECA0-1C47-8064-65FF1206A300}" sibTransId="{08DFF805-EB1F-DA41-BB04-C574DECCE8E7}"/>
    <dgm:cxn modelId="{0608BDE9-B8A2-BE41-965D-479503EEC7BA}" srcId="{03858CB0-866A-CC47-80F0-99F8AEB3BCBC}" destId="{8FC9A409-DB6E-EF44-BC87-AF42E6710AAF}" srcOrd="1" destOrd="0" parTransId="{00F72B3D-4D35-E744-AC85-0A8DF5A5AFCF}" sibTransId="{49CBCE81-D842-7943-BFF1-5DA6500905B7}"/>
    <dgm:cxn modelId="{4D41D870-3DE6-6547-8598-0D985D6C14F9}" type="presOf" srcId="{8FC9A409-DB6E-EF44-BC87-AF42E6710AAF}" destId="{59DA112D-3150-AF48-9FD4-146E7902D9D9}" srcOrd="1" destOrd="0" presId="urn:microsoft.com/office/officeart/2005/8/layout/hierarchy3"/>
    <dgm:cxn modelId="{606BC464-BE6A-854F-A4AB-13345E475785}" type="presOf" srcId="{13D77539-3D08-9449-B009-3200A13369B4}" destId="{9B5E5980-2131-8846-B689-54A7A134A76A}" srcOrd="0" destOrd="0" presId="urn:microsoft.com/office/officeart/2005/8/layout/hierarchy3"/>
    <dgm:cxn modelId="{9DD90B7C-2E87-C144-8B18-A37F93472CF8}" type="presOf" srcId="{95341301-8B92-8642-B8A1-D718C232A628}" destId="{74D1E163-28FA-0D4C-A032-D6E4CB3DA2B5}" srcOrd="0" destOrd="0" presId="urn:microsoft.com/office/officeart/2005/8/layout/hierarchy3"/>
    <dgm:cxn modelId="{860C6429-6583-F14F-B631-6C4CEFA3C525}" srcId="{95341301-8B92-8642-B8A1-D718C232A628}" destId="{55985941-E897-DF44-AB53-227575E165B8}" srcOrd="1" destOrd="0" parTransId="{9F5AB5E4-D969-A94B-8ED2-FB128DDF61CD}" sibTransId="{488A5B24-5A68-2342-9B97-47E73E51B361}"/>
    <dgm:cxn modelId="{3EAA7BAC-04AD-E14B-BBFE-E5EB123AC5FB}" type="presOf" srcId="{03858CB0-866A-CC47-80F0-99F8AEB3BCBC}" destId="{BE26A06B-9AC1-F644-85CC-F9C8764A31C3}" srcOrd="0" destOrd="0" presId="urn:microsoft.com/office/officeart/2005/8/layout/hierarchy3"/>
    <dgm:cxn modelId="{C63835F6-A62A-B34B-8467-074FC7D636C6}" type="presOf" srcId="{D8BD7936-89FF-CD4E-8786-4156E2157693}" destId="{2630B170-B88D-BF42-8B7F-3BA50BF4D233}" srcOrd="0" destOrd="0" presId="urn:microsoft.com/office/officeart/2005/8/layout/hierarchy3"/>
    <dgm:cxn modelId="{72D3AB89-8601-E142-A765-2511F6759562}" type="presOf" srcId="{A843DA99-7E23-264D-949C-02904D31A0F7}" destId="{1028D5DF-A7B5-3B4B-9840-575ADAF45915}" srcOrd="0" destOrd="0" presId="urn:microsoft.com/office/officeart/2005/8/layout/hierarchy3"/>
    <dgm:cxn modelId="{AE5BA60D-44B4-FD49-97AD-37DD36140290}" srcId="{95341301-8B92-8642-B8A1-D718C232A628}" destId="{B3A9CFE8-D3D4-BD4F-A09E-5BE8D176C562}" srcOrd="0" destOrd="0" parTransId="{13D77539-3D08-9449-B009-3200A13369B4}" sibTransId="{92ACEE1D-2717-7146-9470-60A7D236FA5E}"/>
    <dgm:cxn modelId="{21545CBB-4247-1342-8267-0D1B973359E3}" type="presOf" srcId="{9F5AB5E4-D969-A94B-8ED2-FB128DDF61CD}" destId="{F151E60F-D28F-2847-A1BE-726B5BF64B60}" srcOrd="0" destOrd="0" presId="urn:microsoft.com/office/officeart/2005/8/layout/hierarchy3"/>
    <dgm:cxn modelId="{729094BF-FC59-134D-8D1D-1428AA97C3AA}" srcId="{8FC9A409-DB6E-EF44-BC87-AF42E6710AAF}" destId="{A843DA99-7E23-264D-949C-02904D31A0F7}" srcOrd="1" destOrd="0" parTransId="{D8BD7936-89FF-CD4E-8786-4156E2157693}" sibTransId="{8C6F8D1E-A740-3A41-90AB-E27A79A13F87}"/>
    <dgm:cxn modelId="{D5BC46B4-960B-204A-896F-8B9A4B673306}" type="presOf" srcId="{B3A9CFE8-D3D4-BD4F-A09E-5BE8D176C562}" destId="{210A702D-AB8B-544B-ADBD-1857FCFA0A21}" srcOrd="0" destOrd="0" presId="urn:microsoft.com/office/officeart/2005/8/layout/hierarchy3"/>
    <dgm:cxn modelId="{DF98C15B-0F13-8A4C-AAF7-57490A226F1F}" type="presOf" srcId="{95341301-8B92-8642-B8A1-D718C232A628}" destId="{3A40135C-5665-B048-8D17-4313FEA9E9BE}" srcOrd="1" destOrd="0" presId="urn:microsoft.com/office/officeart/2005/8/layout/hierarchy3"/>
    <dgm:cxn modelId="{960171A7-C5B4-5044-AD77-15F5B2BCC46B}" type="presOf" srcId="{6E05CD3D-ECA0-1C47-8064-65FF1206A300}" destId="{38585F7A-A791-9748-8B3B-FE7631F9C10E}" srcOrd="0" destOrd="0" presId="urn:microsoft.com/office/officeart/2005/8/layout/hierarchy3"/>
    <dgm:cxn modelId="{A7760ABC-50CE-F243-8C63-97E88856900B}" type="presOf" srcId="{55985941-E897-DF44-AB53-227575E165B8}" destId="{67EF3B26-9821-E141-830B-BE4053F3E5B0}" srcOrd="0" destOrd="0" presId="urn:microsoft.com/office/officeart/2005/8/layout/hierarchy3"/>
    <dgm:cxn modelId="{32E1C86B-83B3-3B40-9760-BD16ED5BCC4A}" srcId="{03858CB0-866A-CC47-80F0-99F8AEB3BCBC}" destId="{95341301-8B92-8642-B8A1-D718C232A628}" srcOrd="0" destOrd="0" parTransId="{30BD026D-75FA-9146-B427-C8076E4DFAE2}" sibTransId="{52781186-7BD2-2942-96D2-7D579B4BFAC9}"/>
    <dgm:cxn modelId="{145E11C6-1691-D647-A0E8-7DD05C615126}" type="presOf" srcId="{217CA1F3-8E14-FE4F-BDB2-BB5239C4FE92}" destId="{D84B7E23-942E-8E47-A08E-54721125B333}" srcOrd="0" destOrd="0" presId="urn:microsoft.com/office/officeart/2005/8/layout/hierarchy3"/>
    <dgm:cxn modelId="{53237599-4C69-1C42-B310-957490C22941}" type="presOf" srcId="{8FC9A409-DB6E-EF44-BC87-AF42E6710AAF}" destId="{4AF4277D-FC18-ED45-B46D-C4D760C6FB53}" srcOrd="0" destOrd="0" presId="urn:microsoft.com/office/officeart/2005/8/layout/hierarchy3"/>
    <dgm:cxn modelId="{DA99750E-038C-9549-9A85-1CA4205CF119}" type="presParOf" srcId="{BE26A06B-9AC1-F644-85CC-F9C8764A31C3}" destId="{445F3C40-0C2B-614A-980D-96497C549053}" srcOrd="0" destOrd="0" presId="urn:microsoft.com/office/officeart/2005/8/layout/hierarchy3"/>
    <dgm:cxn modelId="{6981C07C-A3E0-9646-AA4A-86516B0A888D}" type="presParOf" srcId="{445F3C40-0C2B-614A-980D-96497C549053}" destId="{46755DC1-942A-B34F-ADE8-B7912657F215}" srcOrd="0" destOrd="0" presId="urn:microsoft.com/office/officeart/2005/8/layout/hierarchy3"/>
    <dgm:cxn modelId="{74E2CBC5-BAF0-6046-86EE-121ECE0CB5BB}" type="presParOf" srcId="{46755DC1-942A-B34F-ADE8-B7912657F215}" destId="{74D1E163-28FA-0D4C-A032-D6E4CB3DA2B5}" srcOrd="0" destOrd="0" presId="urn:microsoft.com/office/officeart/2005/8/layout/hierarchy3"/>
    <dgm:cxn modelId="{CC2B40AB-B8DE-3142-A737-724CCDED3BF8}" type="presParOf" srcId="{46755DC1-942A-B34F-ADE8-B7912657F215}" destId="{3A40135C-5665-B048-8D17-4313FEA9E9BE}" srcOrd="1" destOrd="0" presId="urn:microsoft.com/office/officeart/2005/8/layout/hierarchy3"/>
    <dgm:cxn modelId="{0C5DF02B-E6EE-BD4B-9091-F73140509637}" type="presParOf" srcId="{445F3C40-0C2B-614A-980D-96497C549053}" destId="{1DDC2B24-01E5-7E4E-A19E-FA035B0FCE98}" srcOrd="1" destOrd="0" presId="urn:microsoft.com/office/officeart/2005/8/layout/hierarchy3"/>
    <dgm:cxn modelId="{5D6200A5-DC4F-414C-AFC5-1D4B367E014B}" type="presParOf" srcId="{1DDC2B24-01E5-7E4E-A19E-FA035B0FCE98}" destId="{9B5E5980-2131-8846-B689-54A7A134A76A}" srcOrd="0" destOrd="0" presId="urn:microsoft.com/office/officeart/2005/8/layout/hierarchy3"/>
    <dgm:cxn modelId="{5F8FEF5C-D811-7046-B77D-DD6535726673}" type="presParOf" srcId="{1DDC2B24-01E5-7E4E-A19E-FA035B0FCE98}" destId="{210A702D-AB8B-544B-ADBD-1857FCFA0A21}" srcOrd="1" destOrd="0" presId="urn:microsoft.com/office/officeart/2005/8/layout/hierarchy3"/>
    <dgm:cxn modelId="{FA77F1BB-7E86-3C4B-BBFB-833326F386D7}" type="presParOf" srcId="{1DDC2B24-01E5-7E4E-A19E-FA035B0FCE98}" destId="{F151E60F-D28F-2847-A1BE-726B5BF64B60}" srcOrd="2" destOrd="0" presId="urn:microsoft.com/office/officeart/2005/8/layout/hierarchy3"/>
    <dgm:cxn modelId="{ED2B4FDE-9E15-6C45-BB2F-F986A9D97226}" type="presParOf" srcId="{1DDC2B24-01E5-7E4E-A19E-FA035B0FCE98}" destId="{67EF3B26-9821-E141-830B-BE4053F3E5B0}" srcOrd="3" destOrd="0" presId="urn:microsoft.com/office/officeart/2005/8/layout/hierarchy3"/>
    <dgm:cxn modelId="{D9572705-E490-5147-B21D-6DDBC255AB61}" type="presParOf" srcId="{BE26A06B-9AC1-F644-85CC-F9C8764A31C3}" destId="{5F069708-8CE6-D34E-881D-ECA4293B21ED}" srcOrd="1" destOrd="0" presId="urn:microsoft.com/office/officeart/2005/8/layout/hierarchy3"/>
    <dgm:cxn modelId="{BCBD3927-E765-A04B-B258-CE34FCE6DE74}" type="presParOf" srcId="{5F069708-8CE6-D34E-881D-ECA4293B21ED}" destId="{59E2A4D3-6B86-0749-B7B7-2485537E8075}" srcOrd="0" destOrd="0" presId="urn:microsoft.com/office/officeart/2005/8/layout/hierarchy3"/>
    <dgm:cxn modelId="{3E66BCD0-CCCE-B643-841D-D6FB30DB3423}" type="presParOf" srcId="{59E2A4D3-6B86-0749-B7B7-2485537E8075}" destId="{4AF4277D-FC18-ED45-B46D-C4D760C6FB53}" srcOrd="0" destOrd="0" presId="urn:microsoft.com/office/officeart/2005/8/layout/hierarchy3"/>
    <dgm:cxn modelId="{7BC377C3-B85E-6248-97FB-624E4A5CEAFC}" type="presParOf" srcId="{59E2A4D3-6B86-0749-B7B7-2485537E8075}" destId="{59DA112D-3150-AF48-9FD4-146E7902D9D9}" srcOrd="1" destOrd="0" presId="urn:microsoft.com/office/officeart/2005/8/layout/hierarchy3"/>
    <dgm:cxn modelId="{F8FDACED-067E-3749-9CF3-565DB5EDB02E}" type="presParOf" srcId="{5F069708-8CE6-D34E-881D-ECA4293B21ED}" destId="{85ED5F3E-FABB-5E4D-BEC5-05100D8CC638}" srcOrd="1" destOrd="0" presId="urn:microsoft.com/office/officeart/2005/8/layout/hierarchy3"/>
    <dgm:cxn modelId="{3DA9F71F-5C78-A543-8D20-AA2F8414A6A1}" type="presParOf" srcId="{85ED5F3E-FABB-5E4D-BEC5-05100D8CC638}" destId="{38585F7A-A791-9748-8B3B-FE7631F9C10E}" srcOrd="0" destOrd="0" presId="urn:microsoft.com/office/officeart/2005/8/layout/hierarchy3"/>
    <dgm:cxn modelId="{87D8FF42-0462-2046-A7AA-4187EA4A9500}" type="presParOf" srcId="{85ED5F3E-FABB-5E4D-BEC5-05100D8CC638}" destId="{D84B7E23-942E-8E47-A08E-54721125B333}" srcOrd="1" destOrd="0" presId="urn:microsoft.com/office/officeart/2005/8/layout/hierarchy3"/>
    <dgm:cxn modelId="{BF945DD8-1A27-0C4E-9B79-C4A41A2BC9B0}" type="presParOf" srcId="{85ED5F3E-FABB-5E4D-BEC5-05100D8CC638}" destId="{2630B170-B88D-BF42-8B7F-3BA50BF4D233}" srcOrd="2" destOrd="0" presId="urn:microsoft.com/office/officeart/2005/8/layout/hierarchy3"/>
    <dgm:cxn modelId="{E3D9E657-8D65-C64D-B1DB-EEEF59513E95}" type="presParOf" srcId="{85ED5F3E-FABB-5E4D-BEC5-05100D8CC638}" destId="{1028D5DF-A7B5-3B4B-9840-575ADAF4591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CC7238-8DCA-7A44-BE6A-317D2E09EE09}" type="doc">
      <dgm:prSet loTypeId="urn:microsoft.com/office/officeart/2005/8/layout/cycle2" loCatId="" qsTypeId="urn:microsoft.com/office/officeart/2005/8/quickstyle/simple5" qsCatId="simple" csTypeId="urn:microsoft.com/office/officeart/2005/8/colors/colorful2" csCatId="colorful" phldr="1"/>
      <dgm:spPr/>
      <dgm:t>
        <a:bodyPr/>
        <a:lstStyle/>
        <a:p>
          <a:endParaRPr lang="en-US"/>
        </a:p>
      </dgm:t>
    </dgm:pt>
    <dgm:pt modelId="{C8B79B8A-BC29-714A-9058-1C7E4DD89966}">
      <dgm:prSet phldrT="[Text]"/>
      <dgm:spPr/>
      <dgm:t>
        <a:bodyPr/>
        <a:lstStyle/>
        <a:p>
          <a:r>
            <a:rPr lang="en-US" dirty="0" smtClean="0">
              <a:solidFill>
                <a:srgbClr val="000000"/>
              </a:solidFill>
            </a:rPr>
            <a:t>Observe</a:t>
          </a:r>
          <a:endParaRPr lang="en-US" dirty="0">
            <a:solidFill>
              <a:srgbClr val="000000"/>
            </a:solidFill>
          </a:endParaRPr>
        </a:p>
      </dgm:t>
    </dgm:pt>
    <dgm:pt modelId="{4A4038B2-2592-4F4E-885E-451E7BF8F1D6}" type="parTrans" cxnId="{DF309586-EBD3-D748-8A45-26CB45F6F054}">
      <dgm:prSet/>
      <dgm:spPr/>
      <dgm:t>
        <a:bodyPr/>
        <a:lstStyle/>
        <a:p>
          <a:endParaRPr lang="en-US"/>
        </a:p>
      </dgm:t>
    </dgm:pt>
    <dgm:pt modelId="{231EE89A-2461-C540-8A2A-C6F5B241B558}" type="sibTrans" cxnId="{DF309586-EBD3-D748-8A45-26CB45F6F054}">
      <dgm:prSet/>
      <dgm:spPr/>
      <dgm:t>
        <a:bodyPr/>
        <a:lstStyle/>
        <a:p>
          <a:endParaRPr lang="en-US"/>
        </a:p>
      </dgm:t>
    </dgm:pt>
    <dgm:pt modelId="{8267200F-C671-294F-B93D-13A049952AF5}">
      <dgm:prSet phldrT="[Text]"/>
      <dgm:spPr/>
      <dgm:t>
        <a:bodyPr/>
        <a:lstStyle/>
        <a:p>
          <a:r>
            <a:rPr lang="en-US" dirty="0" smtClean="0">
              <a:solidFill>
                <a:srgbClr val="000000"/>
              </a:solidFill>
            </a:rPr>
            <a:t>Orient</a:t>
          </a:r>
          <a:endParaRPr lang="en-US" dirty="0">
            <a:solidFill>
              <a:srgbClr val="000000"/>
            </a:solidFill>
          </a:endParaRPr>
        </a:p>
      </dgm:t>
    </dgm:pt>
    <dgm:pt modelId="{8D853130-1073-574D-9960-3E081EF36FDB}" type="parTrans" cxnId="{BB2F0A7A-F5C1-9F40-A1D0-3EEEF2CE8B80}">
      <dgm:prSet/>
      <dgm:spPr/>
      <dgm:t>
        <a:bodyPr/>
        <a:lstStyle/>
        <a:p>
          <a:endParaRPr lang="en-US"/>
        </a:p>
      </dgm:t>
    </dgm:pt>
    <dgm:pt modelId="{7FB9D2B0-5338-3341-AA41-B1A87A394478}" type="sibTrans" cxnId="{BB2F0A7A-F5C1-9F40-A1D0-3EEEF2CE8B80}">
      <dgm:prSet/>
      <dgm:spPr/>
      <dgm:t>
        <a:bodyPr/>
        <a:lstStyle/>
        <a:p>
          <a:endParaRPr lang="en-US"/>
        </a:p>
      </dgm:t>
    </dgm:pt>
    <dgm:pt modelId="{2B7542A5-6F55-794A-A3DA-0205B756E052}">
      <dgm:prSet phldrT="[Text]"/>
      <dgm:spPr/>
      <dgm:t>
        <a:bodyPr/>
        <a:lstStyle/>
        <a:p>
          <a:r>
            <a:rPr lang="en-US" dirty="0" smtClean="0">
              <a:solidFill>
                <a:srgbClr val="000000"/>
              </a:solidFill>
            </a:rPr>
            <a:t>Decide</a:t>
          </a:r>
          <a:endParaRPr lang="en-US" dirty="0">
            <a:solidFill>
              <a:srgbClr val="000000"/>
            </a:solidFill>
          </a:endParaRPr>
        </a:p>
      </dgm:t>
    </dgm:pt>
    <dgm:pt modelId="{486180C9-5ED0-9740-927C-D6282E5A0F4B}" type="parTrans" cxnId="{5AC2009F-94B9-9746-9346-15122CB6309A}">
      <dgm:prSet/>
      <dgm:spPr/>
      <dgm:t>
        <a:bodyPr/>
        <a:lstStyle/>
        <a:p>
          <a:endParaRPr lang="en-US"/>
        </a:p>
      </dgm:t>
    </dgm:pt>
    <dgm:pt modelId="{9C6AD6C2-CDBC-2342-8811-173785CA45A9}" type="sibTrans" cxnId="{5AC2009F-94B9-9746-9346-15122CB6309A}">
      <dgm:prSet/>
      <dgm:spPr/>
      <dgm:t>
        <a:bodyPr/>
        <a:lstStyle/>
        <a:p>
          <a:endParaRPr lang="en-US"/>
        </a:p>
      </dgm:t>
    </dgm:pt>
    <dgm:pt modelId="{C6223E10-F8E1-3045-B640-E706E73E17AC}">
      <dgm:prSet phldrT="[Text]"/>
      <dgm:spPr/>
      <dgm:t>
        <a:bodyPr/>
        <a:lstStyle/>
        <a:p>
          <a:r>
            <a:rPr lang="en-US" dirty="0" smtClean="0">
              <a:solidFill>
                <a:srgbClr val="000000"/>
              </a:solidFill>
            </a:rPr>
            <a:t>Act</a:t>
          </a:r>
          <a:endParaRPr lang="en-US" dirty="0">
            <a:solidFill>
              <a:srgbClr val="000000"/>
            </a:solidFill>
          </a:endParaRPr>
        </a:p>
      </dgm:t>
    </dgm:pt>
    <dgm:pt modelId="{06652AAC-1B8E-5D4F-A23C-17B2484FC1B6}" type="parTrans" cxnId="{43F877BA-EE64-6242-92FA-63929B17EC83}">
      <dgm:prSet/>
      <dgm:spPr/>
      <dgm:t>
        <a:bodyPr/>
        <a:lstStyle/>
        <a:p>
          <a:endParaRPr lang="en-US"/>
        </a:p>
      </dgm:t>
    </dgm:pt>
    <dgm:pt modelId="{AA805C5A-3052-7B41-9345-152BAD8A3F7D}" type="sibTrans" cxnId="{43F877BA-EE64-6242-92FA-63929B17EC83}">
      <dgm:prSet/>
      <dgm:spPr/>
      <dgm:t>
        <a:bodyPr/>
        <a:lstStyle/>
        <a:p>
          <a:endParaRPr lang="en-US"/>
        </a:p>
      </dgm:t>
    </dgm:pt>
    <dgm:pt modelId="{8EAA5D8D-C729-6144-AFFF-EA503F464F6F}" type="pres">
      <dgm:prSet presAssocID="{71CC7238-8DCA-7A44-BE6A-317D2E09EE09}" presName="cycle" presStyleCnt="0">
        <dgm:presLayoutVars>
          <dgm:dir/>
          <dgm:resizeHandles val="exact"/>
        </dgm:presLayoutVars>
      </dgm:prSet>
      <dgm:spPr/>
      <dgm:t>
        <a:bodyPr/>
        <a:lstStyle/>
        <a:p>
          <a:endParaRPr lang="en-US"/>
        </a:p>
      </dgm:t>
    </dgm:pt>
    <dgm:pt modelId="{E5486EE3-3A77-474D-B77E-B8F1102B522D}" type="pres">
      <dgm:prSet presAssocID="{C8B79B8A-BC29-714A-9058-1C7E4DD89966}" presName="node" presStyleLbl="node1" presStyleIdx="0" presStyleCnt="4">
        <dgm:presLayoutVars>
          <dgm:bulletEnabled val="1"/>
        </dgm:presLayoutVars>
      </dgm:prSet>
      <dgm:spPr/>
      <dgm:t>
        <a:bodyPr/>
        <a:lstStyle/>
        <a:p>
          <a:endParaRPr lang="en-US"/>
        </a:p>
      </dgm:t>
    </dgm:pt>
    <dgm:pt modelId="{82BD81C5-A132-7F48-A929-73731954B10E}" type="pres">
      <dgm:prSet presAssocID="{231EE89A-2461-C540-8A2A-C6F5B241B558}" presName="sibTrans" presStyleLbl="sibTrans2D1" presStyleIdx="0" presStyleCnt="4"/>
      <dgm:spPr/>
      <dgm:t>
        <a:bodyPr/>
        <a:lstStyle/>
        <a:p>
          <a:endParaRPr lang="en-US"/>
        </a:p>
      </dgm:t>
    </dgm:pt>
    <dgm:pt modelId="{39F3C752-57F1-9043-8BA0-AB8C1AE0EEA6}" type="pres">
      <dgm:prSet presAssocID="{231EE89A-2461-C540-8A2A-C6F5B241B558}" presName="connectorText" presStyleLbl="sibTrans2D1" presStyleIdx="0" presStyleCnt="4"/>
      <dgm:spPr/>
      <dgm:t>
        <a:bodyPr/>
        <a:lstStyle/>
        <a:p>
          <a:endParaRPr lang="en-US"/>
        </a:p>
      </dgm:t>
    </dgm:pt>
    <dgm:pt modelId="{1BEB504E-1E73-9A42-A70D-9E53C2E78251}" type="pres">
      <dgm:prSet presAssocID="{8267200F-C671-294F-B93D-13A049952AF5}" presName="node" presStyleLbl="node1" presStyleIdx="1" presStyleCnt="4">
        <dgm:presLayoutVars>
          <dgm:bulletEnabled val="1"/>
        </dgm:presLayoutVars>
      </dgm:prSet>
      <dgm:spPr/>
      <dgm:t>
        <a:bodyPr/>
        <a:lstStyle/>
        <a:p>
          <a:endParaRPr lang="en-US"/>
        </a:p>
      </dgm:t>
    </dgm:pt>
    <dgm:pt modelId="{01F3D25B-FA2C-A246-A7FA-2D61D0D44F3E}" type="pres">
      <dgm:prSet presAssocID="{7FB9D2B0-5338-3341-AA41-B1A87A394478}" presName="sibTrans" presStyleLbl="sibTrans2D1" presStyleIdx="1" presStyleCnt="4"/>
      <dgm:spPr/>
      <dgm:t>
        <a:bodyPr/>
        <a:lstStyle/>
        <a:p>
          <a:endParaRPr lang="en-US"/>
        </a:p>
      </dgm:t>
    </dgm:pt>
    <dgm:pt modelId="{57A4AC4D-03B4-7E4A-AF5A-3B321F71F3F9}" type="pres">
      <dgm:prSet presAssocID="{7FB9D2B0-5338-3341-AA41-B1A87A394478}" presName="connectorText" presStyleLbl="sibTrans2D1" presStyleIdx="1" presStyleCnt="4"/>
      <dgm:spPr/>
      <dgm:t>
        <a:bodyPr/>
        <a:lstStyle/>
        <a:p>
          <a:endParaRPr lang="en-US"/>
        </a:p>
      </dgm:t>
    </dgm:pt>
    <dgm:pt modelId="{E86986A4-19AA-DA4B-B659-8CBD3424A6AA}" type="pres">
      <dgm:prSet presAssocID="{2B7542A5-6F55-794A-A3DA-0205B756E052}" presName="node" presStyleLbl="node1" presStyleIdx="2" presStyleCnt="4">
        <dgm:presLayoutVars>
          <dgm:bulletEnabled val="1"/>
        </dgm:presLayoutVars>
      </dgm:prSet>
      <dgm:spPr/>
      <dgm:t>
        <a:bodyPr/>
        <a:lstStyle/>
        <a:p>
          <a:endParaRPr lang="en-US"/>
        </a:p>
      </dgm:t>
    </dgm:pt>
    <dgm:pt modelId="{BA5A62F0-C0DA-BD4F-8068-55154E8F0AEF}" type="pres">
      <dgm:prSet presAssocID="{9C6AD6C2-CDBC-2342-8811-173785CA45A9}" presName="sibTrans" presStyleLbl="sibTrans2D1" presStyleIdx="2" presStyleCnt="4"/>
      <dgm:spPr/>
      <dgm:t>
        <a:bodyPr/>
        <a:lstStyle/>
        <a:p>
          <a:endParaRPr lang="en-US"/>
        </a:p>
      </dgm:t>
    </dgm:pt>
    <dgm:pt modelId="{2DDD4EE4-D26A-304B-81E7-CFC19F62F03F}" type="pres">
      <dgm:prSet presAssocID="{9C6AD6C2-CDBC-2342-8811-173785CA45A9}" presName="connectorText" presStyleLbl="sibTrans2D1" presStyleIdx="2" presStyleCnt="4"/>
      <dgm:spPr/>
      <dgm:t>
        <a:bodyPr/>
        <a:lstStyle/>
        <a:p>
          <a:endParaRPr lang="en-US"/>
        </a:p>
      </dgm:t>
    </dgm:pt>
    <dgm:pt modelId="{4F7EC75C-F4FD-254A-A5D1-75A187507257}" type="pres">
      <dgm:prSet presAssocID="{C6223E10-F8E1-3045-B640-E706E73E17AC}" presName="node" presStyleLbl="node1" presStyleIdx="3" presStyleCnt="4">
        <dgm:presLayoutVars>
          <dgm:bulletEnabled val="1"/>
        </dgm:presLayoutVars>
      </dgm:prSet>
      <dgm:spPr/>
      <dgm:t>
        <a:bodyPr/>
        <a:lstStyle/>
        <a:p>
          <a:endParaRPr lang="en-US"/>
        </a:p>
      </dgm:t>
    </dgm:pt>
    <dgm:pt modelId="{CEE37107-7F78-6642-B7AC-3E52953F4172}" type="pres">
      <dgm:prSet presAssocID="{AA805C5A-3052-7B41-9345-152BAD8A3F7D}" presName="sibTrans" presStyleLbl="sibTrans2D1" presStyleIdx="3" presStyleCnt="4"/>
      <dgm:spPr/>
      <dgm:t>
        <a:bodyPr/>
        <a:lstStyle/>
        <a:p>
          <a:endParaRPr lang="en-US"/>
        </a:p>
      </dgm:t>
    </dgm:pt>
    <dgm:pt modelId="{47213701-266A-3946-A3C1-2231E60F90EC}" type="pres">
      <dgm:prSet presAssocID="{AA805C5A-3052-7B41-9345-152BAD8A3F7D}" presName="connectorText" presStyleLbl="sibTrans2D1" presStyleIdx="3" presStyleCnt="4"/>
      <dgm:spPr/>
      <dgm:t>
        <a:bodyPr/>
        <a:lstStyle/>
        <a:p>
          <a:endParaRPr lang="en-US"/>
        </a:p>
      </dgm:t>
    </dgm:pt>
  </dgm:ptLst>
  <dgm:cxnLst>
    <dgm:cxn modelId="{5AC2009F-94B9-9746-9346-15122CB6309A}" srcId="{71CC7238-8DCA-7A44-BE6A-317D2E09EE09}" destId="{2B7542A5-6F55-794A-A3DA-0205B756E052}" srcOrd="2" destOrd="0" parTransId="{486180C9-5ED0-9740-927C-D6282E5A0F4B}" sibTransId="{9C6AD6C2-CDBC-2342-8811-173785CA45A9}"/>
    <dgm:cxn modelId="{DF309586-EBD3-D748-8A45-26CB45F6F054}" srcId="{71CC7238-8DCA-7A44-BE6A-317D2E09EE09}" destId="{C8B79B8A-BC29-714A-9058-1C7E4DD89966}" srcOrd="0" destOrd="0" parTransId="{4A4038B2-2592-4F4E-885E-451E7BF8F1D6}" sibTransId="{231EE89A-2461-C540-8A2A-C6F5B241B558}"/>
    <dgm:cxn modelId="{CBD9B7BA-01CE-F24F-8680-92BED3C98825}" type="presOf" srcId="{8267200F-C671-294F-B93D-13A049952AF5}" destId="{1BEB504E-1E73-9A42-A70D-9E53C2E78251}" srcOrd="0" destOrd="0" presId="urn:microsoft.com/office/officeart/2005/8/layout/cycle2"/>
    <dgm:cxn modelId="{0423488A-0FAD-5B42-ABC8-B7B14997B23E}" type="presOf" srcId="{2B7542A5-6F55-794A-A3DA-0205B756E052}" destId="{E86986A4-19AA-DA4B-B659-8CBD3424A6AA}" srcOrd="0" destOrd="0" presId="urn:microsoft.com/office/officeart/2005/8/layout/cycle2"/>
    <dgm:cxn modelId="{82B698F5-D669-B745-8803-8A99AE09F15B}" type="presOf" srcId="{71CC7238-8DCA-7A44-BE6A-317D2E09EE09}" destId="{8EAA5D8D-C729-6144-AFFF-EA503F464F6F}" srcOrd="0" destOrd="0" presId="urn:microsoft.com/office/officeart/2005/8/layout/cycle2"/>
    <dgm:cxn modelId="{43F877BA-EE64-6242-92FA-63929B17EC83}" srcId="{71CC7238-8DCA-7A44-BE6A-317D2E09EE09}" destId="{C6223E10-F8E1-3045-B640-E706E73E17AC}" srcOrd="3" destOrd="0" parTransId="{06652AAC-1B8E-5D4F-A23C-17B2484FC1B6}" sibTransId="{AA805C5A-3052-7B41-9345-152BAD8A3F7D}"/>
    <dgm:cxn modelId="{79B3319A-97BC-BA40-A566-559BB6A16F96}" type="presOf" srcId="{AA805C5A-3052-7B41-9345-152BAD8A3F7D}" destId="{47213701-266A-3946-A3C1-2231E60F90EC}" srcOrd="1" destOrd="0" presId="urn:microsoft.com/office/officeart/2005/8/layout/cycle2"/>
    <dgm:cxn modelId="{A750C710-ABEA-FF4C-84EF-EB2F22BD6BFC}" type="presOf" srcId="{C8B79B8A-BC29-714A-9058-1C7E4DD89966}" destId="{E5486EE3-3A77-474D-B77E-B8F1102B522D}" srcOrd="0" destOrd="0" presId="urn:microsoft.com/office/officeart/2005/8/layout/cycle2"/>
    <dgm:cxn modelId="{8593B1FA-CEFF-8B44-AB15-241376A8BB90}" type="presOf" srcId="{C6223E10-F8E1-3045-B640-E706E73E17AC}" destId="{4F7EC75C-F4FD-254A-A5D1-75A187507257}" srcOrd="0" destOrd="0" presId="urn:microsoft.com/office/officeart/2005/8/layout/cycle2"/>
    <dgm:cxn modelId="{34F5FD33-A709-9044-A46A-AFDAF76F8C7F}" type="presOf" srcId="{9C6AD6C2-CDBC-2342-8811-173785CA45A9}" destId="{BA5A62F0-C0DA-BD4F-8068-55154E8F0AEF}" srcOrd="0" destOrd="0" presId="urn:microsoft.com/office/officeart/2005/8/layout/cycle2"/>
    <dgm:cxn modelId="{BE60547C-F0F8-3D42-8FB2-376C7103FD8D}" type="presOf" srcId="{9C6AD6C2-CDBC-2342-8811-173785CA45A9}" destId="{2DDD4EE4-D26A-304B-81E7-CFC19F62F03F}" srcOrd="1" destOrd="0" presId="urn:microsoft.com/office/officeart/2005/8/layout/cycle2"/>
    <dgm:cxn modelId="{CC632F98-3388-954A-A674-CEBD888A17F7}" type="presOf" srcId="{7FB9D2B0-5338-3341-AA41-B1A87A394478}" destId="{01F3D25B-FA2C-A246-A7FA-2D61D0D44F3E}" srcOrd="0" destOrd="0" presId="urn:microsoft.com/office/officeart/2005/8/layout/cycle2"/>
    <dgm:cxn modelId="{3A45EEDA-88A3-8E40-B4D6-40B7166AF475}" type="presOf" srcId="{231EE89A-2461-C540-8A2A-C6F5B241B558}" destId="{39F3C752-57F1-9043-8BA0-AB8C1AE0EEA6}" srcOrd="1" destOrd="0" presId="urn:microsoft.com/office/officeart/2005/8/layout/cycle2"/>
    <dgm:cxn modelId="{28C1FAA2-CA7D-9A43-BC4C-FEF18383A654}" type="presOf" srcId="{AA805C5A-3052-7B41-9345-152BAD8A3F7D}" destId="{CEE37107-7F78-6642-B7AC-3E52953F4172}" srcOrd="0" destOrd="0" presId="urn:microsoft.com/office/officeart/2005/8/layout/cycle2"/>
    <dgm:cxn modelId="{3EF92B84-9D97-974A-ABBE-5E2981EBCEF1}" type="presOf" srcId="{7FB9D2B0-5338-3341-AA41-B1A87A394478}" destId="{57A4AC4D-03B4-7E4A-AF5A-3B321F71F3F9}" srcOrd="1" destOrd="0" presId="urn:microsoft.com/office/officeart/2005/8/layout/cycle2"/>
    <dgm:cxn modelId="{A7FBDCA2-4DF2-4141-A56C-D33A43C827E0}" type="presOf" srcId="{231EE89A-2461-C540-8A2A-C6F5B241B558}" destId="{82BD81C5-A132-7F48-A929-73731954B10E}" srcOrd="0" destOrd="0" presId="urn:microsoft.com/office/officeart/2005/8/layout/cycle2"/>
    <dgm:cxn modelId="{BB2F0A7A-F5C1-9F40-A1D0-3EEEF2CE8B80}" srcId="{71CC7238-8DCA-7A44-BE6A-317D2E09EE09}" destId="{8267200F-C671-294F-B93D-13A049952AF5}" srcOrd="1" destOrd="0" parTransId="{8D853130-1073-574D-9960-3E081EF36FDB}" sibTransId="{7FB9D2B0-5338-3341-AA41-B1A87A394478}"/>
    <dgm:cxn modelId="{E28347E3-D821-1E4A-B357-C456FD2FE428}" type="presParOf" srcId="{8EAA5D8D-C729-6144-AFFF-EA503F464F6F}" destId="{E5486EE3-3A77-474D-B77E-B8F1102B522D}" srcOrd="0" destOrd="0" presId="urn:microsoft.com/office/officeart/2005/8/layout/cycle2"/>
    <dgm:cxn modelId="{C7D01EC5-9FEC-5946-8735-E1C064B2333D}" type="presParOf" srcId="{8EAA5D8D-C729-6144-AFFF-EA503F464F6F}" destId="{82BD81C5-A132-7F48-A929-73731954B10E}" srcOrd="1" destOrd="0" presId="urn:microsoft.com/office/officeart/2005/8/layout/cycle2"/>
    <dgm:cxn modelId="{23D28244-E5DE-0B4F-A642-4B7EE56F2BEB}" type="presParOf" srcId="{82BD81C5-A132-7F48-A929-73731954B10E}" destId="{39F3C752-57F1-9043-8BA0-AB8C1AE0EEA6}" srcOrd="0" destOrd="0" presId="urn:microsoft.com/office/officeart/2005/8/layout/cycle2"/>
    <dgm:cxn modelId="{6B482500-303D-9842-8383-AB81C3492BD8}" type="presParOf" srcId="{8EAA5D8D-C729-6144-AFFF-EA503F464F6F}" destId="{1BEB504E-1E73-9A42-A70D-9E53C2E78251}" srcOrd="2" destOrd="0" presId="urn:microsoft.com/office/officeart/2005/8/layout/cycle2"/>
    <dgm:cxn modelId="{DD07EF0E-0D11-E043-9B9C-F0FFA86E1429}" type="presParOf" srcId="{8EAA5D8D-C729-6144-AFFF-EA503F464F6F}" destId="{01F3D25B-FA2C-A246-A7FA-2D61D0D44F3E}" srcOrd="3" destOrd="0" presId="urn:microsoft.com/office/officeart/2005/8/layout/cycle2"/>
    <dgm:cxn modelId="{BFEE7546-EA09-5841-B960-FD6711211DF4}" type="presParOf" srcId="{01F3D25B-FA2C-A246-A7FA-2D61D0D44F3E}" destId="{57A4AC4D-03B4-7E4A-AF5A-3B321F71F3F9}" srcOrd="0" destOrd="0" presId="urn:microsoft.com/office/officeart/2005/8/layout/cycle2"/>
    <dgm:cxn modelId="{ED81BE5E-A9E4-9F48-B6E3-8B13A9239E1F}" type="presParOf" srcId="{8EAA5D8D-C729-6144-AFFF-EA503F464F6F}" destId="{E86986A4-19AA-DA4B-B659-8CBD3424A6AA}" srcOrd="4" destOrd="0" presId="urn:microsoft.com/office/officeart/2005/8/layout/cycle2"/>
    <dgm:cxn modelId="{3A08BF02-4F67-7649-9F9F-7DC1ADC07830}" type="presParOf" srcId="{8EAA5D8D-C729-6144-AFFF-EA503F464F6F}" destId="{BA5A62F0-C0DA-BD4F-8068-55154E8F0AEF}" srcOrd="5" destOrd="0" presId="urn:microsoft.com/office/officeart/2005/8/layout/cycle2"/>
    <dgm:cxn modelId="{BAFF7E9D-0E02-2B4D-895C-0136CC812EF7}" type="presParOf" srcId="{BA5A62F0-C0DA-BD4F-8068-55154E8F0AEF}" destId="{2DDD4EE4-D26A-304B-81E7-CFC19F62F03F}" srcOrd="0" destOrd="0" presId="urn:microsoft.com/office/officeart/2005/8/layout/cycle2"/>
    <dgm:cxn modelId="{B2AC0634-0F8C-944B-BF37-D9F322E782D7}" type="presParOf" srcId="{8EAA5D8D-C729-6144-AFFF-EA503F464F6F}" destId="{4F7EC75C-F4FD-254A-A5D1-75A187507257}" srcOrd="6" destOrd="0" presId="urn:microsoft.com/office/officeart/2005/8/layout/cycle2"/>
    <dgm:cxn modelId="{4CB04CCB-48D6-6249-8AA3-07D90610B391}" type="presParOf" srcId="{8EAA5D8D-C729-6144-AFFF-EA503F464F6F}" destId="{CEE37107-7F78-6642-B7AC-3E52953F4172}" srcOrd="7" destOrd="0" presId="urn:microsoft.com/office/officeart/2005/8/layout/cycle2"/>
    <dgm:cxn modelId="{D9AE49D1-FD3D-6E4B-9628-DC2144BFEE63}" type="presParOf" srcId="{CEE37107-7F78-6642-B7AC-3E52953F4172}" destId="{47213701-266A-3946-A3C1-2231E60F90E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368FBB-A199-5A4F-9584-BB31EDA2C5CA}" type="doc">
      <dgm:prSet loTypeId="urn:microsoft.com/office/officeart/2005/8/layout/hChevron3" loCatId="" qsTypeId="urn:microsoft.com/office/officeart/2005/8/quickstyle/simple4" qsCatId="simple" csTypeId="urn:microsoft.com/office/officeart/2005/8/colors/accent1_2" csCatId="accent1" phldr="1"/>
      <dgm:spPr/>
    </dgm:pt>
    <dgm:pt modelId="{6D624AD0-6132-C749-849D-284F8630882A}">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Public</a:t>
          </a:r>
          <a:endParaRPr lang="en-US" dirty="0"/>
        </a:p>
      </dgm:t>
    </dgm:pt>
    <dgm:pt modelId="{B4AA537C-C2E2-4441-B747-4C1DBB8EDE3A}" type="parTrans" cxnId="{B65E3913-C2A1-8748-B06A-DA0CF1C8B824}">
      <dgm:prSet/>
      <dgm:spPr/>
      <dgm:t>
        <a:bodyPr/>
        <a:lstStyle/>
        <a:p>
          <a:endParaRPr lang="en-US"/>
        </a:p>
      </dgm:t>
    </dgm:pt>
    <dgm:pt modelId="{2595BCD5-B202-DC4D-8E5A-D3871D40B67C}" type="sibTrans" cxnId="{B65E3913-C2A1-8748-B06A-DA0CF1C8B824}">
      <dgm:prSet/>
      <dgm:spPr/>
      <dgm:t>
        <a:bodyPr/>
        <a:lstStyle/>
        <a:p>
          <a:endParaRPr lang="en-US"/>
        </a:p>
      </dgm:t>
    </dgm:pt>
    <dgm:pt modelId="{143CC994-30A2-1646-A30E-6FACB73BB7F1}">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Grey Area</a:t>
          </a:r>
          <a:endParaRPr lang="en-US" dirty="0"/>
        </a:p>
      </dgm:t>
    </dgm:pt>
    <dgm:pt modelId="{E3F70CFC-6DDC-E249-A693-634C9691BC4E}" type="parTrans" cxnId="{0C65140A-3BDC-F745-855C-52BDB88979D5}">
      <dgm:prSet/>
      <dgm:spPr/>
      <dgm:t>
        <a:bodyPr/>
        <a:lstStyle/>
        <a:p>
          <a:endParaRPr lang="en-US"/>
        </a:p>
      </dgm:t>
    </dgm:pt>
    <dgm:pt modelId="{42D0B2AD-37A3-764E-9D4E-0D4B2949D425}" type="sibTrans" cxnId="{0C65140A-3BDC-F745-855C-52BDB88979D5}">
      <dgm:prSet/>
      <dgm:spPr/>
      <dgm:t>
        <a:bodyPr/>
        <a:lstStyle/>
        <a:p>
          <a:endParaRPr lang="en-US"/>
        </a:p>
      </dgm:t>
    </dgm:pt>
    <dgm:pt modelId="{69C312FE-05D6-2D4E-A23E-13A20813FFE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Private</a:t>
          </a:r>
          <a:endParaRPr lang="en-US" dirty="0"/>
        </a:p>
      </dgm:t>
    </dgm:pt>
    <dgm:pt modelId="{78E18F2D-5018-564C-91C7-C63505FCA8BE}" type="parTrans" cxnId="{C928AA6C-9694-5C43-ABC8-8A82666A1975}">
      <dgm:prSet/>
      <dgm:spPr/>
      <dgm:t>
        <a:bodyPr/>
        <a:lstStyle/>
        <a:p>
          <a:endParaRPr lang="en-US"/>
        </a:p>
      </dgm:t>
    </dgm:pt>
    <dgm:pt modelId="{D6BA435E-D872-EA4B-B7B4-ADC19C85177F}" type="sibTrans" cxnId="{C928AA6C-9694-5C43-ABC8-8A82666A1975}">
      <dgm:prSet/>
      <dgm:spPr/>
      <dgm:t>
        <a:bodyPr/>
        <a:lstStyle/>
        <a:p>
          <a:endParaRPr lang="en-US"/>
        </a:p>
      </dgm:t>
    </dgm:pt>
    <dgm:pt modelId="{18B02CD6-2984-274D-BB05-DF656EB0907B}" type="pres">
      <dgm:prSet presAssocID="{E5368FBB-A199-5A4F-9584-BB31EDA2C5CA}" presName="Name0" presStyleCnt="0">
        <dgm:presLayoutVars>
          <dgm:dir/>
          <dgm:resizeHandles val="exact"/>
        </dgm:presLayoutVars>
      </dgm:prSet>
      <dgm:spPr/>
    </dgm:pt>
    <dgm:pt modelId="{14DEB3B5-0507-6149-BCB6-B14210F0A240}" type="pres">
      <dgm:prSet presAssocID="{6D624AD0-6132-C749-849D-284F8630882A}" presName="parTxOnly" presStyleLbl="node1" presStyleIdx="0" presStyleCnt="3">
        <dgm:presLayoutVars>
          <dgm:bulletEnabled val="1"/>
        </dgm:presLayoutVars>
      </dgm:prSet>
      <dgm:spPr/>
      <dgm:t>
        <a:bodyPr/>
        <a:lstStyle/>
        <a:p>
          <a:endParaRPr lang="en-US"/>
        </a:p>
      </dgm:t>
    </dgm:pt>
    <dgm:pt modelId="{68936A5E-6F87-1A49-A097-A599F845004D}" type="pres">
      <dgm:prSet presAssocID="{2595BCD5-B202-DC4D-8E5A-D3871D40B67C}" presName="parSpace" presStyleCnt="0"/>
      <dgm:spPr/>
    </dgm:pt>
    <dgm:pt modelId="{944152EA-9EFA-EC4C-A114-7CFD7A37A31D}" type="pres">
      <dgm:prSet presAssocID="{143CC994-30A2-1646-A30E-6FACB73BB7F1}" presName="parTxOnly" presStyleLbl="node1" presStyleIdx="1" presStyleCnt="3">
        <dgm:presLayoutVars>
          <dgm:bulletEnabled val="1"/>
        </dgm:presLayoutVars>
      </dgm:prSet>
      <dgm:spPr/>
      <dgm:t>
        <a:bodyPr/>
        <a:lstStyle/>
        <a:p>
          <a:endParaRPr lang="en-US"/>
        </a:p>
      </dgm:t>
    </dgm:pt>
    <dgm:pt modelId="{DF96A472-6230-6E44-A381-1AA0A58AF323}" type="pres">
      <dgm:prSet presAssocID="{42D0B2AD-37A3-764E-9D4E-0D4B2949D425}" presName="parSpace" presStyleCnt="0"/>
      <dgm:spPr/>
    </dgm:pt>
    <dgm:pt modelId="{4A2CC8D4-D041-3842-AEDA-E9B1625198BE}" type="pres">
      <dgm:prSet presAssocID="{69C312FE-05D6-2D4E-A23E-13A20813FFEE}" presName="parTxOnly" presStyleLbl="node1" presStyleIdx="2" presStyleCnt="3">
        <dgm:presLayoutVars>
          <dgm:bulletEnabled val="1"/>
        </dgm:presLayoutVars>
      </dgm:prSet>
      <dgm:spPr/>
      <dgm:t>
        <a:bodyPr/>
        <a:lstStyle/>
        <a:p>
          <a:endParaRPr lang="en-US"/>
        </a:p>
      </dgm:t>
    </dgm:pt>
  </dgm:ptLst>
  <dgm:cxnLst>
    <dgm:cxn modelId="{0C65140A-3BDC-F745-855C-52BDB88979D5}" srcId="{E5368FBB-A199-5A4F-9584-BB31EDA2C5CA}" destId="{143CC994-30A2-1646-A30E-6FACB73BB7F1}" srcOrd="1" destOrd="0" parTransId="{E3F70CFC-6DDC-E249-A693-634C9691BC4E}" sibTransId="{42D0B2AD-37A3-764E-9D4E-0D4B2949D425}"/>
    <dgm:cxn modelId="{B65E3913-C2A1-8748-B06A-DA0CF1C8B824}" srcId="{E5368FBB-A199-5A4F-9584-BB31EDA2C5CA}" destId="{6D624AD0-6132-C749-849D-284F8630882A}" srcOrd="0" destOrd="0" parTransId="{B4AA537C-C2E2-4441-B747-4C1DBB8EDE3A}" sibTransId="{2595BCD5-B202-DC4D-8E5A-D3871D40B67C}"/>
    <dgm:cxn modelId="{AA903287-1DF8-424B-8998-CECF7515AFA1}" type="presOf" srcId="{69C312FE-05D6-2D4E-A23E-13A20813FFEE}" destId="{4A2CC8D4-D041-3842-AEDA-E9B1625198BE}" srcOrd="0" destOrd="0" presId="urn:microsoft.com/office/officeart/2005/8/layout/hChevron3"/>
    <dgm:cxn modelId="{01699D7E-6AB3-DC4A-9FBB-EFCE064B7E7E}" type="presOf" srcId="{143CC994-30A2-1646-A30E-6FACB73BB7F1}" destId="{944152EA-9EFA-EC4C-A114-7CFD7A37A31D}" srcOrd="0" destOrd="0" presId="urn:microsoft.com/office/officeart/2005/8/layout/hChevron3"/>
    <dgm:cxn modelId="{C928AA6C-9694-5C43-ABC8-8A82666A1975}" srcId="{E5368FBB-A199-5A4F-9584-BB31EDA2C5CA}" destId="{69C312FE-05D6-2D4E-A23E-13A20813FFEE}" srcOrd="2" destOrd="0" parTransId="{78E18F2D-5018-564C-91C7-C63505FCA8BE}" sibTransId="{D6BA435E-D872-EA4B-B7B4-ADC19C85177F}"/>
    <dgm:cxn modelId="{1EDC69B8-E1C8-EF49-B4ED-F285998A76D7}" type="presOf" srcId="{E5368FBB-A199-5A4F-9584-BB31EDA2C5CA}" destId="{18B02CD6-2984-274D-BB05-DF656EB0907B}" srcOrd="0" destOrd="0" presId="urn:microsoft.com/office/officeart/2005/8/layout/hChevron3"/>
    <dgm:cxn modelId="{ADCFE5D7-4FBD-6448-9734-5C065B3F52E1}" type="presOf" srcId="{6D624AD0-6132-C749-849D-284F8630882A}" destId="{14DEB3B5-0507-6149-BCB6-B14210F0A240}" srcOrd="0" destOrd="0" presId="urn:microsoft.com/office/officeart/2005/8/layout/hChevron3"/>
    <dgm:cxn modelId="{FF6434AA-B1FF-5C49-B2B5-98AFAEE4E4C4}" type="presParOf" srcId="{18B02CD6-2984-274D-BB05-DF656EB0907B}" destId="{14DEB3B5-0507-6149-BCB6-B14210F0A240}" srcOrd="0" destOrd="0" presId="urn:microsoft.com/office/officeart/2005/8/layout/hChevron3"/>
    <dgm:cxn modelId="{D4A5EF0F-FA9A-7E4F-8E1E-A322F92EEB93}" type="presParOf" srcId="{18B02CD6-2984-274D-BB05-DF656EB0907B}" destId="{68936A5E-6F87-1A49-A097-A599F845004D}" srcOrd="1" destOrd="0" presId="urn:microsoft.com/office/officeart/2005/8/layout/hChevron3"/>
    <dgm:cxn modelId="{A27EA761-4366-4D4E-A515-2B5BB34F45B6}" type="presParOf" srcId="{18B02CD6-2984-274D-BB05-DF656EB0907B}" destId="{944152EA-9EFA-EC4C-A114-7CFD7A37A31D}" srcOrd="2" destOrd="0" presId="urn:microsoft.com/office/officeart/2005/8/layout/hChevron3"/>
    <dgm:cxn modelId="{9E1C892A-B2FC-2A48-BBA1-02C4AF7406F0}" type="presParOf" srcId="{18B02CD6-2984-274D-BB05-DF656EB0907B}" destId="{DF96A472-6230-6E44-A381-1AA0A58AF323}" srcOrd="3" destOrd="0" presId="urn:microsoft.com/office/officeart/2005/8/layout/hChevron3"/>
    <dgm:cxn modelId="{5DC1E436-F162-C94C-9D9B-6BAA1CD6ED8E}" type="presParOf" srcId="{18B02CD6-2984-274D-BB05-DF656EB0907B}" destId="{4A2CC8D4-D041-3842-AEDA-E9B1625198B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368FBB-A199-5A4F-9584-BB31EDA2C5CA}" type="doc">
      <dgm:prSet loTypeId="urn:microsoft.com/office/officeart/2005/8/layout/hChevron3" loCatId="" qsTypeId="urn:microsoft.com/office/officeart/2005/8/quickstyle/simple4" qsCatId="simple" csTypeId="urn:microsoft.com/office/officeart/2005/8/colors/accent1_2" csCatId="accent1" phldr="1"/>
      <dgm:spPr/>
    </dgm:pt>
    <dgm:pt modelId="{6D624AD0-6132-C749-849D-284F8630882A}">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AWS </a:t>
          </a:r>
          <a:r>
            <a:rPr lang="en-US" dirty="0" err="1" smtClean="0"/>
            <a:t>CloudFront</a:t>
          </a:r>
          <a:endParaRPr lang="en-US" dirty="0"/>
        </a:p>
      </dgm:t>
    </dgm:pt>
    <dgm:pt modelId="{B4AA537C-C2E2-4441-B747-4C1DBB8EDE3A}" type="parTrans" cxnId="{B65E3913-C2A1-8748-B06A-DA0CF1C8B824}">
      <dgm:prSet/>
      <dgm:spPr/>
      <dgm:t>
        <a:bodyPr/>
        <a:lstStyle/>
        <a:p>
          <a:endParaRPr lang="en-US"/>
        </a:p>
      </dgm:t>
    </dgm:pt>
    <dgm:pt modelId="{2595BCD5-B202-DC4D-8E5A-D3871D40B67C}" type="sibTrans" cxnId="{B65E3913-C2A1-8748-B06A-DA0CF1C8B824}">
      <dgm:prSet/>
      <dgm:spPr/>
      <dgm:t>
        <a:bodyPr/>
        <a:lstStyle/>
        <a:p>
          <a:endParaRPr lang="en-US"/>
        </a:p>
      </dgm:t>
    </dgm:pt>
    <dgm:pt modelId="{143CC994-30A2-1646-A30E-6FACB73BB7F1}">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Akamai</a:t>
          </a:r>
        </a:p>
        <a:p>
          <a:r>
            <a:rPr lang="en-US" dirty="0" smtClean="0"/>
            <a:t>Limelight</a:t>
          </a:r>
        </a:p>
        <a:p>
          <a:r>
            <a:rPr lang="en-US" dirty="0" smtClean="0"/>
            <a:t>Level 3</a:t>
          </a:r>
          <a:endParaRPr lang="en-US" dirty="0"/>
        </a:p>
      </dgm:t>
    </dgm:pt>
    <dgm:pt modelId="{E3F70CFC-6DDC-E249-A693-634C9691BC4E}" type="parTrans" cxnId="{0C65140A-3BDC-F745-855C-52BDB88979D5}">
      <dgm:prSet/>
      <dgm:spPr/>
      <dgm:t>
        <a:bodyPr/>
        <a:lstStyle/>
        <a:p>
          <a:endParaRPr lang="en-US"/>
        </a:p>
      </dgm:t>
    </dgm:pt>
    <dgm:pt modelId="{42D0B2AD-37A3-764E-9D4E-0D4B2949D425}" type="sibTrans" cxnId="{0C65140A-3BDC-F745-855C-52BDB88979D5}">
      <dgm:prSet/>
      <dgm:spPr/>
      <dgm:t>
        <a:bodyPr/>
        <a:lstStyle/>
        <a:p>
          <a:endParaRPr lang="en-US"/>
        </a:p>
      </dgm:t>
    </dgm:pt>
    <dgm:pt modelId="{69C312FE-05D6-2D4E-A23E-13A20813FFE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Netflix </a:t>
          </a:r>
          <a:r>
            <a:rPr lang="en-US" dirty="0" err="1" smtClean="0"/>
            <a:t>Openconnect</a:t>
          </a:r>
          <a:endParaRPr lang="en-US" dirty="0" smtClean="0"/>
        </a:p>
        <a:p>
          <a:r>
            <a:rPr lang="en-US" dirty="0" smtClean="0"/>
            <a:t>YouTube</a:t>
          </a:r>
          <a:endParaRPr lang="en-US" dirty="0"/>
        </a:p>
      </dgm:t>
    </dgm:pt>
    <dgm:pt modelId="{78E18F2D-5018-564C-91C7-C63505FCA8BE}" type="parTrans" cxnId="{C928AA6C-9694-5C43-ABC8-8A82666A1975}">
      <dgm:prSet/>
      <dgm:spPr/>
      <dgm:t>
        <a:bodyPr/>
        <a:lstStyle/>
        <a:p>
          <a:endParaRPr lang="en-US"/>
        </a:p>
      </dgm:t>
    </dgm:pt>
    <dgm:pt modelId="{D6BA435E-D872-EA4B-B7B4-ADC19C85177F}" type="sibTrans" cxnId="{C928AA6C-9694-5C43-ABC8-8A82666A1975}">
      <dgm:prSet/>
      <dgm:spPr/>
      <dgm:t>
        <a:bodyPr/>
        <a:lstStyle/>
        <a:p>
          <a:endParaRPr lang="en-US"/>
        </a:p>
      </dgm:t>
    </dgm:pt>
    <dgm:pt modelId="{18B02CD6-2984-274D-BB05-DF656EB0907B}" type="pres">
      <dgm:prSet presAssocID="{E5368FBB-A199-5A4F-9584-BB31EDA2C5CA}" presName="Name0" presStyleCnt="0">
        <dgm:presLayoutVars>
          <dgm:dir/>
          <dgm:resizeHandles val="exact"/>
        </dgm:presLayoutVars>
      </dgm:prSet>
      <dgm:spPr/>
    </dgm:pt>
    <dgm:pt modelId="{14DEB3B5-0507-6149-BCB6-B14210F0A240}" type="pres">
      <dgm:prSet presAssocID="{6D624AD0-6132-C749-849D-284F8630882A}" presName="parTxOnly" presStyleLbl="node1" presStyleIdx="0" presStyleCnt="3">
        <dgm:presLayoutVars>
          <dgm:bulletEnabled val="1"/>
        </dgm:presLayoutVars>
      </dgm:prSet>
      <dgm:spPr/>
      <dgm:t>
        <a:bodyPr/>
        <a:lstStyle/>
        <a:p>
          <a:endParaRPr lang="en-US"/>
        </a:p>
      </dgm:t>
    </dgm:pt>
    <dgm:pt modelId="{68936A5E-6F87-1A49-A097-A599F845004D}" type="pres">
      <dgm:prSet presAssocID="{2595BCD5-B202-DC4D-8E5A-D3871D40B67C}" presName="parSpace" presStyleCnt="0"/>
      <dgm:spPr/>
    </dgm:pt>
    <dgm:pt modelId="{944152EA-9EFA-EC4C-A114-7CFD7A37A31D}" type="pres">
      <dgm:prSet presAssocID="{143CC994-30A2-1646-A30E-6FACB73BB7F1}" presName="parTxOnly" presStyleLbl="node1" presStyleIdx="1" presStyleCnt="3">
        <dgm:presLayoutVars>
          <dgm:bulletEnabled val="1"/>
        </dgm:presLayoutVars>
      </dgm:prSet>
      <dgm:spPr/>
      <dgm:t>
        <a:bodyPr/>
        <a:lstStyle/>
        <a:p>
          <a:endParaRPr lang="en-US"/>
        </a:p>
      </dgm:t>
    </dgm:pt>
    <dgm:pt modelId="{DF96A472-6230-6E44-A381-1AA0A58AF323}" type="pres">
      <dgm:prSet presAssocID="{42D0B2AD-37A3-764E-9D4E-0D4B2949D425}" presName="parSpace" presStyleCnt="0"/>
      <dgm:spPr/>
    </dgm:pt>
    <dgm:pt modelId="{4A2CC8D4-D041-3842-AEDA-E9B1625198BE}" type="pres">
      <dgm:prSet presAssocID="{69C312FE-05D6-2D4E-A23E-13A20813FFEE}" presName="parTxOnly" presStyleLbl="node1" presStyleIdx="2" presStyleCnt="3">
        <dgm:presLayoutVars>
          <dgm:bulletEnabled val="1"/>
        </dgm:presLayoutVars>
      </dgm:prSet>
      <dgm:spPr/>
      <dgm:t>
        <a:bodyPr/>
        <a:lstStyle/>
        <a:p>
          <a:endParaRPr lang="en-US"/>
        </a:p>
      </dgm:t>
    </dgm:pt>
  </dgm:ptLst>
  <dgm:cxnLst>
    <dgm:cxn modelId="{F1F933E7-ABE3-1D41-ACA0-793AC4466051}" type="presOf" srcId="{69C312FE-05D6-2D4E-A23E-13A20813FFEE}" destId="{4A2CC8D4-D041-3842-AEDA-E9B1625198BE}" srcOrd="0" destOrd="0" presId="urn:microsoft.com/office/officeart/2005/8/layout/hChevron3"/>
    <dgm:cxn modelId="{9DC9198D-A934-F549-8846-307D45729946}" type="presOf" srcId="{6D624AD0-6132-C749-849D-284F8630882A}" destId="{14DEB3B5-0507-6149-BCB6-B14210F0A240}" srcOrd="0" destOrd="0" presId="urn:microsoft.com/office/officeart/2005/8/layout/hChevron3"/>
    <dgm:cxn modelId="{0C65140A-3BDC-F745-855C-52BDB88979D5}" srcId="{E5368FBB-A199-5A4F-9584-BB31EDA2C5CA}" destId="{143CC994-30A2-1646-A30E-6FACB73BB7F1}" srcOrd="1" destOrd="0" parTransId="{E3F70CFC-6DDC-E249-A693-634C9691BC4E}" sibTransId="{42D0B2AD-37A3-764E-9D4E-0D4B2949D425}"/>
    <dgm:cxn modelId="{9FBC5F3A-956A-9A4C-B2CA-70F6699217CF}" type="presOf" srcId="{143CC994-30A2-1646-A30E-6FACB73BB7F1}" destId="{944152EA-9EFA-EC4C-A114-7CFD7A37A31D}" srcOrd="0" destOrd="0" presId="urn:microsoft.com/office/officeart/2005/8/layout/hChevron3"/>
    <dgm:cxn modelId="{B65E3913-C2A1-8748-B06A-DA0CF1C8B824}" srcId="{E5368FBB-A199-5A4F-9584-BB31EDA2C5CA}" destId="{6D624AD0-6132-C749-849D-284F8630882A}" srcOrd="0" destOrd="0" parTransId="{B4AA537C-C2E2-4441-B747-4C1DBB8EDE3A}" sibTransId="{2595BCD5-B202-DC4D-8E5A-D3871D40B67C}"/>
    <dgm:cxn modelId="{C928AA6C-9694-5C43-ABC8-8A82666A1975}" srcId="{E5368FBB-A199-5A4F-9584-BB31EDA2C5CA}" destId="{69C312FE-05D6-2D4E-A23E-13A20813FFEE}" srcOrd="2" destOrd="0" parTransId="{78E18F2D-5018-564C-91C7-C63505FCA8BE}" sibTransId="{D6BA435E-D872-EA4B-B7B4-ADC19C85177F}"/>
    <dgm:cxn modelId="{A5E6E6ED-967E-9E45-B7ED-015AAEF1F779}" type="presOf" srcId="{E5368FBB-A199-5A4F-9584-BB31EDA2C5CA}" destId="{18B02CD6-2984-274D-BB05-DF656EB0907B}" srcOrd="0" destOrd="0" presId="urn:microsoft.com/office/officeart/2005/8/layout/hChevron3"/>
    <dgm:cxn modelId="{B5DA7FBA-AACA-DA4D-B923-28B06C84856F}" type="presParOf" srcId="{18B02CD6-2984-274D-BB05-DF656EB0907B}" destId="{14DEB3B5-0507-6149-BCB6-B14210F0A240}" srcOrd="0" destOrd="0" presId="urn:microsoft.com/office/officeart/2005/8/layout/hChevron3"/>
    <dgm:cxn modelId="{80E56982-6545-2247-9F0C-C70BAC3903BE}" type="presParOf" srcId="{18B02CD6-2984-274D-BB05-DF656EB0907B}" destId="{68936A5E-6F87-1A49-A097-A599F845004D}" srcOrd="1" destOrd="0" presId="urn:microsoft.com/office/officeart/2005/8/layout/hChevron3"/>
    <dgm:cxn modelId="{8A81AC80-C482-5B47-8D77-B852B60AA588}" type="presParOf" srcId="{18B02CD6-2984-274D-BB05-DF656EB0907B}" destId="{944152EA-9EFA-EC4C-A114-7CFD7A37A31D}" srcOrd="2" destOrd="0" presId="urn:microsoft.com/office/officeart/2005/8/layout/hChevron3"/>
    <dgm:cxn modelId="{891350B9-17AA-EF46-A8F6-CD231EE9E148}" type="presParOf" srcId="{18B02CD6-2984-274D-BB05-DF656EB0907B}" destId="{DF96A472-6230-6E44-A381-1AA0A58AF323}" srcOrd="3" destOrd="0" presId="urn:microsoft.com/office/officeart/2005/8/layout/hChevron3"/>
    <dgm:cxn modelId="{87A26128-59B7-404A-973F-8F4F4439E9ED}" type="presParOf" srcId="{18B02CD6-2984-274D-BB05-DF656EB0907B}" destId="{4A2CC8D4-D041-3842-AEDA-E9B1625198B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FF78B6-F244-3546-AA1B-88FC91B2CA98}"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lang="en-US"/>
        </a:p>
      </dgm:t>
    </dgm:pt>
    <dgm:pt modelId="{A049107C-1593-9542-A890-3FEB43CDC8BA}">
      <dgm:prSet phldrT="[Text]"/>
      <dgm:spPr/>
      <dgm:t>
        <a:bodyPr/>
        <a:lstStyle/>
        <a:p>
          <a:r>
            <a:rPr lang="en-US" dirty="0" smtClean="0"/>
            <a:t>Cost reduction</a:t>
          </a:r>
          <a:endParaRPr lang="en-US" dirty="0"/>
        </a:p>
      </dgm:t>
    </dgm:pt>
    <dgm:pt modelId="{96A525E5-34DB-9C40-B47C-2C77B205F7CE}" type="parTrans" cxnId="{AB241D1E-D22D-D24A-9E03-392A9C1277D6}">
      <dgm:prSet/>
      <dgm:spPr/>
      <dgm:t>
        <a:bodyPr/>
        <a:lstStyle/>
        <a:p>
          <a:endParaRPr lang="en-US"/>
        </a:p>
      </dgm:t>
    </dgm:pt>
    <dgm:pt modelId="{1E9DF08A-1411-1D4D-A129-5D5D745B8047}" type="sibTrans" cxnId="{AB241D1E-D22D-D24A-9E03-392A9C1277D6}">
      <dgm:prSet/>
      <dgm:spPr/>
      <dgm:t>
        <a:bodyPr/>
        <a:lstStyle/>
        <a:p>
          <a:endParaRPr lang="en-US"/>
        </a:p>
      </dgm:t>
    </dgm:pt>
    <dgm:pt modelId="{6F844ACE-F06B-A148-8E66-B570F3ABCED0}">
      <dgm:prSet phldrT="[Text]"/>
      <dgm:spPr/>
      <dgm:t>
        <a:bodyPr/>
        <a:lstStyle/>
        <a:p>
          <a:r>
            <a:rPr lang="en-US" dirty="0" smtClean="0"/>
            <a:t>Slow </a:t>
          </a:r>
          <a:r>
            <a:rPr lang="en-US" smtClean="0"/>
            <a:t>down developers</a:t>
          </a:r>
          <a:endParaRPr lang="en-US" dirty="0"/>
        </a:p>
      </dgm:t>
    </dgm:pt>
    <dgm:pt modelId="{48431FDC-35A4-E541-80FD-E250F128FBC8}" type="parTrans" cxnId="{9832856B-970B-3A43-9765-B87F11BEC959}">
      <dgm:prSet/>
      <dgm:spPr/>
      <dgm:t>
        <a:bodyPr/>
        <a:lstStyle/>
        <a:p>
          <a:endParaRPr lang="en-US"/>
        </a:p>
      </dgm:t>
    </dgm:pt>
    <dgm:pt modelId="{13DAA9C1-BEEF-E843-8808-6558F16432C9}" type="sibTrans" cxnId="{9832856B-970B-3A43-9765-B87F11BEC959}">
      <dgm:prSet/>
      <dgm:spPr/>
      <dgm:t>
        <a:bodyPr/>
        <a:lstStyle/>
        <a:p>
          <a:endParaRPr lang="en-US"/>
        </a:p>
      </dgm:t>
    </dgm:pt>
    <dgm:pt modelId="{B85C7822-DBDF-2540-A76E-822D9272C116}">
      <dgm:prSet phldrT="[Text]"/>
      <dgm:spPr/>
      <dgm:t>
        <a:bodyPr/>
        <a:lstStyle/>
        <a:p>
          <a:r>
            <a:rPr lang="en-US" dirty="0" smtClean="0"/>
            <a:t>Less competitive</a:t>
          </a:r>
          <a:endParaRPr lang="en-US" dirty="0"/>
        </a:p>
      </dgm:t>
    </dgm:pt>
    <dgm:pt modelId="{DADF71FB-69B1-A84D-BCC1-56715698A394}" type="parTrans" cxnId="{B362C160-DC37-7F4E-8172-41E3FE60C49B}">
      <dgm:prSet/>
      <dgm:spPr/>
      <dgm:t>
        <a:bodyPr/>
        <a:lstStyle/>
        <a:p>
          <a:endParaRPr lang="en-US"/>
        </a:p>
      </dgm:t>
    </dgm:pt>
    <dgm:pt modelId="{62353675-910F-BE44-93AE-7A8841B83038}" type="sibTrans" cxnId="{B362C160-DC37-7F4E-8172-41E3FE60C49B}">
      <dgm:prSet/>
      <dgm:spPr/>
      <dgm:t>
        <a:bodyPr/>
        <a:lstStyle/>
        <a:p>
          <a:endParaRPr lang="en-US"/>
        </a:p>
      </dgm:t>
    </dgm:pt>
    <dgm:pt modelId="{A9C98B9B-2319-0B41-B6B8-0D9CAF3A54C4}">
      <dgm:prSet phldrT="[Text]"/>
      <dgm:spPr/>
      <dgm:t>
        <a:bodyPr/>
        <a:lstStyle/>
        <a:p>
          <a:r>
            <a:rPr lang="en-US" dirty="0" smtClean="0"/>
            <a:t>Less revenue</a:t>
          </a:r>
          <a:endParaRPr lang="en-US" dirty="0"/>
        </a:p>
      </dgm:t>
    </dgm:pt>
    <dgm:pt modelId="{1318CF06-2E34-034A-A1ED-5CD8A1E62F14}" type="parTrans" cxnId="{A6ABD32A-BCB3-4C4F-A877-5814AA02ADE3}">
      <dgm:prSet/>
      <dgm:spPr/>
      <dgm:t>
        <a:bodyPr/>
        <a:lstStyle/>
        <a:p>
          <a:endParaRPr lang="en-US"/>
        </a:p>
      </dgm:t>
    </dgm:pt>
    <dgm:pt modelId="{0FF1A410-6E76-3C4E-96F0-FE6BABEBA4E5}" type="sibTrans" cxnId="{A6ABD32A-BCB3-4C4F-A877-5814AA02ADE3}">
      <dgm:prSet/>
      <dgm:spPr/>
      <dgm:t>
        <a:bodyPr/>
        <a:lstStyle/>
        <a:p>
          <a:endParaRPr lang="en-US"/>
        </a:p>
      </dgm:t>
    </dgm:pt>
    <dgm:pt modelId="{AF12359C-FE5B-CB4B-ADFB-31D34E1F3013}">
      <dgm:prSet phldrT="[Text]"/>
      <dgm:spPr/>
      <dgm:t>
        <a:bodyPr/>
        <a:lstStyle/>
        <a:p>
          <a:r>
            <a:rPr lang="en-US" dirty="0" smtClean="0"/>
            <a:t>Lower margins</a:t>
          </a:r>
          <a:endParaRPr lang="en-US" dirty="0"/>
        </a:p>
      </dgm:t>
    </dgm:pt>
    <dgm:pt modelId="{2B1D5AA2-FC3C-8E4F-9E45-5CFA1CB516D4}" type="parTrans" cxnId="{9D29F1C1-EE96-E243-88BA-FF9D0DE14079}">
      <dgm:prSet/>
      <dgm:spPr/>
      <dgm:t>
        <a:bodyPr/>
        <a:lstStyle/>
        <a:p>
          <a:endParaRPr lang="en-US"/>
        </a:p>
      </dgm:t>
    </dgm:pt>
    <dgm:pt modelId="{C27988CE-AE33-5948-8C70-77A64C0A42FC}" type="sibTrans" cxnId="{9D29F1C1-EE96-E243-88BA-FF9D0DE14079}">
      <dgm:prSet/>
      <dgm:spPr/>
      <dgm:t>
        <a:bodyPr/>
        <a:lstStyle/>
        <a:p>
          <a:endParaRPr lang="en-US"/>
        </a:p>
      </dgm:t>
    </dgm:pt>
    <dgm:pt modelId="{21A02658-3F9C-6A41-A8CF-0E258049817A}" type="pres">
      <dgm:prSet presAssocID="{03FF78B6-F244-3546-AA1B-88FC91B2CA98}" presName="Name0" presStyleCnt="0">
        <dgm:presLayoutVars>
          <dgm:dir/>
          <dgm:resizeHandles val="exact"/>
        </dgm:presLayoutVars>
      </dgm:prSet>
      <dgm:spPr/>
      <dgm:t>
        <a:bodyPr/>
        <a:lstStyle/>
        <a:p>
          <a:endParaRPr lang="en-US"/>
        </a:p>
      </dgm:t>
    </dgm:pt>
    <dgm:pt modelId="{27998784-C127-A347-9A4F-0A7CED6988E8}" type="pres">
      <dgm:prSet presAssocID="{03FF78B6-F244-3546-AA1B-88FC91B2CA98}" presName="cycle" presStyleCnt="0"/>
      <dgm:spPr/>
    </dgm:pt>
    <dgm:pt modelId="{B4BAA5A7-CF40-9248-BA79-3B4DCF38D92F}" type="pres">
      <dgm:prSet presAssocID="{A049107C-1593-9542-A890-3FEB43CDC8BA}" presName="nodeFirstNode" presStyleLbl="node1" presStyleIdx="0" presStyleCnt="5">
        <dgm:presLayoutVars>
          <dgm:bulletEnabled val="1"/>
        </dgm:presLayoutVars>
      </dgm:prSet>
      <dgm:spPr/>
      <dgm:t>
        <a:bodyPr/>
        <a:lstStyle/>
        <a:p>
          <a:endParaRPr lang="en-US"/>
        </a:p>
      </dgm:t>
    </dgm:pt>
    <dgm:pt modelId="{AAAF16CA-D9A3-8D47-B685-F473FEDC34CB}" type="pres">
      <dgm:prSet presAssocID="{1E9DF08A-1411-1D4D-A129-5D5D745B8047}" presName="sibTransFirstNode" presStyleLbl="bgShp" presStyleIdx="0" presStyleCnt="1"/>
      <dgm:spPr/>
      <dgm:t>
        <a:bodyPr/>
        <a:lstStyle/>
        <a:p>
          <a:endParaRPr lang="en-US"/>
        </a:p>
      </dgm:t>
    </dgm:pt>
    <dgm:pt modelId="{3D85D49E-9FAB-A243-8D6E-02E2B81484AA}" type="pres">
      <dgm:prSet presAssocID="{6F844ACE-F06B-A148-8E66-B570F3ABCED0}" presName="nodeFollowingNodes" presStyleLbl="node1" presStyleIdx="1" presStyleCnt="5">
        <dgm:presLayoutVars>
          <dgm:bulletEnabled val="1"/>
        </dgm:presLayoutVars>
      </dgm:prSet>
      <dgm:spPr/>
      <dgm:t>
        <a:bodyPr/>
        <a:lstStyle/>
        <a:p>
          <a:endParaRPr lang="en-US"/>
        </a:p>
      </dgm:t>
    </dgm:pt>
    <dgm:pt modelId="{3321D74E-D8C9-264B-BC16-00245667C99C}" type="pres">
      <dgm:prSet presAssocID="{B85C7822-DBDF-2540-A76E-822D9272C116}" presName="nodeFollowingNodes" presStyleLbl="node1" presStyleIdx="2" presStyleCnt="5">
        <dgm:presLayoutVars>
          <dgm:bulletEnabled val="1"/>
        </dgm:presLayoutVars>
      </dgm:prSet>
      <dgm:spPr/>
      <dgm:t>
        <a:bodyPr/>
        <a:lstStyle/>
        <a:p>
          <a:endParaRPr lang="en-US"/>
        </a:p>
      </dgm:t>
    </dgm:pt>
    <dgm:pt modelId="{A39180EA-658E-9748-BECF-C99C6730C77A}" type="pres">
      <dgm:prSet presAssocID="{A9C98B9B-2319-0B41-B6B8-0D9CAF3A54C4}" presName="nodeFollowingNodes" presStyleLbl="node1" presStyleIdx="3" presStyleCnt="5">
        <dgm:presLayoutVars>
          <dgm:bulletEnabled val="1"/>
        </dgm:presLayoutVars>
      </dgm:prSet>
      <dgm:spPr/>
      <dgm:t>
        <a:bodyPr/>
        <a:lstStyle/>
        <a:p>
          <a:endParaRPr lang="en-US"/>
        </a:p>
      </dgm:t>
    </dgm:pt>
    <dgm:pt modelId="{7D0AD2D7-BDB4-4847-9851-04EB688F86A6}" type="pres">
      <dgm:prSet presAssocID="{AF12359C-FE5B-CB4B-ADFB-31D34E1F3013}" presName="nodeFollowingNodes" presStyleLbl="node1" presStyleIdx="4" presStyleCnt="5">
        <dgm:presLayoutVars>
          <dgm:bulletEnabled val="1"/>
        </dgm:presLayoutVars>
      </dgm:prSet>
      <dgm:spPr/>
      <dgm:t>
        <a:bodyPr/>
        <a:lstStyle/>
        <a:p>
          <a:endParaRPr lang="en-US"/>
        </a:p>
      </dgm:t>
    </dgm:pt>
  </dgm:ptLst>
  <dgm:cxnLst>
    <dgm:cxn modelId="{B362C160-DC37-7F4E-8172-41E3FE60C49B}" srcId="{03FF78B6-F244-3546-AA1B-88FC91B2CA98}" destId="{B85C7822-DBDF-2540-A76E-822D9272C116}" srcOrd="2" destOrd="0" parTransId="{DADF71FB-69B1-A84D-BCC1-56715698A394}" sibTransId="{62353675-910F-BE44-93AE-7A8841B83038}"/>
    <dgm:cxn modelId="{A6ABD32A-BCB3-4C4F-A877-5814AA02ADE3}" srcId="{03FF78B6-F244-3546-AA1B-88FC91B2CA98}" destId="{A9C98B9B-2319-0B41-B6B8-0D9CAF3A54C4}" srcOrd="3" destOrd="0" parTransId="{1318CF06-2E34-034A-A1ED-5CD8A1E62F14}" sibTransId="{0FF1A410-6E76-3C4E-96F0-FE6BABEBA4E5}"/>
    <dgm:cxn modelId="{B2307E1F-35B9-FB47-80CC-886A5CEAB301}" type="presOf" srcId="{6F844ACE-F06B-A148-8E66-B570F3ABCED0}" destId="{3D85D49E-9FAB-A243-8D6E-02E2B81484AA}" srcOrd="0" destOrd="0" presId="urn:microsoft.com/office/officeart/2005/8/layout/cycle3"/>
    <dgm:cxn modelId="{C13B2398-9FE0-284A-8C0F-B243680F033C}" type="presOf" srcId="{03FF78B6-F244-3546-AA1B-88FC91B2CA98}" destId="{21A02658-3F9C-6A41-A8CF-0E258049817A}" srcOrd="0" destOrd="0" presId="urn:microsoft.com/office/officeart/2005/8/layout/cycle3"/>
    <dgm:cxn modelId="{F28E2457-7059-824A-ABF6-E8EC46CD9D1D}" type="presOf" srcId="{A9C98B9B-2319-0B41-B6B8-0D9CAF3A54C4}" destId="{A39180EA-658E-9748-BECF-C99C6730C77A}" srcOrd="0" destOrd="0" presId="urn:microsoft.com/office/officeart/2005/8/layout/cycle3"/>
    <dgm:cxn modelId="{B2A88232-FCB2-8A4F-960D-7462BC796A57}" type="presOf" srcId="{AF12359C-FE5B-CB4B-ADFB-31D34E1F3013}" destId="{7D0AD2D7-BDB4-4847-9851-04EB688F86A6}" srcOrd="0" destOrd="0" presId="urn:microsoft.com/office/officeart/2005/8/layout/cycle3"/>
    <dgm:cxn modelId="{9832856B-970B-3A43-9765-B87F11BEC959}" srcId="{03FF78B6-F244-3546-AA1B-88FC91B2CA98}" destId="{6F844ACE-F06B-A148-8E66-B570F3ABCED0}" srcOrd="1" destOrd="0" parTransId="{48431FDC-35A4-E541-80FD-E250F128FBC8}" sibTransId="{13DAA9C1-BEEF-E843-8808-6558F16432C9}"/>
    <dgm:cxn modelId="{CA6B8DA9-A903-D34F-B7EC-588E27600FB6}" type="presOf" srcId="{1E9DF08A-1411-1D4D-A129-5D5D745B8047}" destId="{AAAF16CA-D9A3-8D47-B685-F473FEDC34CB}" srcOrd="0" destOrd="0" presId="urn:microsoft.com/office/officeart/2005/8/layout/cycle3"/>
    <dgm:cxn modelId="{CC598D85-BA0C-6244-9C43-0136BF4C49FB}" type="presOf" srcId="{A049107C-1593-9542-A890-3FEB43CDC8BA}" destId="{B4BAA5A7-CF40-9248-BA79-3B4DCF38D92F}" srcOrd="0" destOrd="0" presId="urn:microsoft.com/office/officeart/2005/8/layout/cycle3"/>
    <dgm:cxn modelId="{AB241D1E-D22D-D24A-9E03-392A9C1277D6}" srcId="{03FF78B6-F244-3546-AA1B-88FC91B2CA98}" destId="{A049107C-1593-9542-A890-3FEB43CDC8BA}" srcOrd="0" destOrd="0" parTransId="{96A525E5-34DB-9C40-B47C-2C77B205F7CE}" sibTransId="{1E9DF08A-1411-1D4D-A129-5D5D745B8047}"/>
    <dgm:cxn modelId="{9D29F1C1-EE96-E243-88BA-FF9D0DE14079}" srcId="{03FF78B6-F244-3546-AA1B-88FC91B2CA98}" destId="{AF12359C-FE5B-CB4B-ADFB-31D34E1F3013}" srcOrd="4" destOrd="0" parTransId="{2B1D5AA2-FC3C-8E4F-9E45-5CFA1CB516D4}" sibTransId="{C27988CE-AE33-5948-8C70-77A64C0A42FC}"/>
    <dgm:cxn modelId="{4E858309-B69B-2744-B376-2390F89A61BB}" type="presOf" srcId="{B85C7822-DBDF-2540-A76E-822D9272C116}" destId="{3321D74E-D8C9-264B-BC16-00245667C99C}" srcOrd="0" destOrd="0" presId="urn:microsoft.com/office/officeart/2005/8/layout/cycle3"/>
    <dgm:cxn modelId="{3C3C9E06-2625-DC4A-902D-9986E00FD3B2}" type="presParOf" srcId="{21A02658-3F9C-6A41-A8CF-0E258049817A}" destId="{27998784-C127-A347-9A4F-0A7CED6988E8}" srcOrd="0" destOrd="0" presId="urn:microsoft.com/office/officeart/2005/8/layout/cycle3"/>
    <dgm:cxn modelId="{59CCC717-1CFC-8141-A770-5FE0D238FD17}" type="presParOf" srcId="{27998784-C127-A347-9A4F-0A7CED6988E8}" destId="{B4BAA5A7-CF40-9248-BA79-3B4DCF38D92F}" srcOrd="0" destOrd="0" presId="urn:microsoft.com/office/officeart/2005/8/layout/cycle3"/>
    <dgm:cxn modelId="{9260E0C3-1204-A544-9FC2-0E0F06ADBAE6}" type="presParOf" srcId="{27998784-C127-A347-9A4F-0A7CED6988E8}" destId="{AAAF16CA-D9A3-8D47-B685-F473FEDC34CB}" srcOrd="1" destOrd="0" presId="urn:microsoft.com/office/officeart/2005/8/layout/cycle3"/>
    <dgm:cxn modelId="{990C69B2-DB05-DD42-A6C5-691CDA47E69A}" type="presParOf" srcId="{27998784-C127-A347-9A4F-0A7CED6988E8}" destId="{3D85D49E-9FAB-A243-8D6E-02E2B81484AA}" srcOrd="2" destOrd="0" presId="urn:microsoft.com/office/officeart/2005/8/layout/cycle3"/>
    <dgm:cxn modelId="{1136B078-9ADF-CB45-AE5D-35FE5EADDF28}" type="presParOf" srcId="{27998784-C127-A347-9A4F-0A7CED6988E8}" destId="{3321D74E-D8C9-264B-BC16-00245667C99C}" srcOrd="3" destOrd="0" presId="urn:microsoft.com/office/officeart/2005/8/layout/cycle3"/>
    <dgm:cxn modelId="{74C253A2-C39B-A94F-A1DD-751DC8D0132D}" type="presParOf" srcId="{27998784-C127-A347-9A4F-0A7CED6988E8}" destId="{A39180EA-658E-9748-BECF-C99C6730C77A}" srcOrd="4" destOrd="0" presId="urn:microsoft.com/office/officeart/2005/8/layout/cycle3"/>
    <dgm:cxn modelId="{40334055-5CA2-A648-B19F-D4487CE1DFD7}" type="presParOf" srcId="{27998784-C127-A347-9A4F-0A7CED6988E8}" destId="{7D0AD2D7-BDB4-4847-9851-04EB688F86A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FF78B6-F244-3546-AA1B-88FC91B2CA98}" type="doc">
      <dgm:prSet loTypeId="urn:microsoft.com/office/officeart/2005/8/layout/cycle3" loCatId="" qsTypeId="urn:microsoft.com/office/officeart/2005/8/quickstyle/simple4" qsCatId="simple" csTypeId="urn:microsoft.com/office/officeart/2005/8/colors/accent2_2" csCatId="accent2" phldr="1"/>
      <dgm:spPr/>
      <dgm:t>
        <a:bodyPr/>
        <a:lstStyle/>
        <a:p>
          <a:endParaRPr lang="en-US"/>
        </a:p>
      </dgm:t>
    </dgm:pt>
    <dgm:pt modelId="{A049107C-1593-9542-A890-3FEB43CDC8BA}">
      <dgm:prSet phldrT="[Text]"/>
      <dgm:spPr/>
      <dgm:t>
        <a:bodyPr/>
        <a:lstStyle/>
        <a:p>
          <a:r>
            <a:rPr lang="en-US" dirty="0" smtClean="0"/>
            <a:t>Process reduction</a:t>
          </a:r>
          <a:endParaRPr lang="en-US" dirty="0"/>
        </a:p>
      </dgm:t>
    </dgm:pt>
    <dgm:pt modelId="{96A525E5-34DB-9C40-B47C-2C77B205F7CE}" type="parTrans" cxnId="{AB241D1E-D22D-D24A-9E03-392A9C1277D6}">
      <dgm:prSet/>
      <dgm:spPr/>
      <dgm:t>
        <a:bodyPr/>
        <a:lstStyle/>
        <a:p>
          <a:endParaRPr lang="en-US"/>
        </a:p>
      </dgm:t>
    </dgm:pt>
    <dgm:pt modelId="{1E9DF08A-1411-1D4D-A129-5D5D745B8047}" type="sibTrans" cxnId="{AB241D1E-D22D-D24A-9E03-392A9C1277D6}">
      <dgm:prSet/>
      <dgm:spPr/>
      <dgm:t>
        <a:bodyPr/>
        <a:lstStyle/>
        <a:p>
          <a:endParaRPr lang="en-US"/>
        </a:p>
      </dgm:t>
    </dgm:pt>
    <dgm:pt modelId="{6F844ACE-F06B-A148-8E66-B570F3ABCED0}">
      <dgm:prSet phldrT="[Text]"/>
      <dgm:spPr/>
      <dgm:t>
        <a:bodyPr/>
        <a:lstStyle/>
        <a:p>
          <a:r>
            <a:rPr lang="en-US" dirty="0" smtClean="0"/>
            <a:t>Speed up developers</a:t>
          </a:r>
          <a:endParaRPr lang="en-US" dirty="0"/>
        </a:p>
      </dgm:t>
    </dgm:pt>
    <dgm:pt modelId="{48431FDC-35A4-E541-80FD-E250F128FBC8}" type="parTrans" cxnId="{9832856B-970B-3A43-9765-B87F11BEC959}">
      <dgm:prSet/>
      <dgm:spPr/>
      <dgm:t>
        <a:bodyPr/>
        <a:lstStyle/>
        <a:p>
          <a:endParaRPr lang="en-US"/>
        </a:p>
      </dgm:t>
    </dgm:pt>
    <dgm:pt modelId="{13DAA9C1-BEEF-E843-8808-6558F16432C9}" type="sibTrans" cxnId="{9832856B-970B-3A43-9765-B87F11BEC959}">
      <dgm:prSet/>
      <dgm:spPr/>
      <dgm:t>
        <a:bodyPr/>
        <a:lstStyle/>
        <a:p>
          <a:endParaRPr lang="en-US"/>
        </a:p>
      </dgm:t>
    </dgm:pt>
    <dgm:pt modelId="{B85C7822-DBDF-2540-A76E-822D9272C116}">
      <dgm:prSet phldrT="[Text]"/>
      <dgm:spPr/>
      <dgm:t>
        <a:bodyPr/>
        <a:lstStyle/>
        <a:p>
          <a:r>
            <a:rPr lang="en-US" dirty="0" smtClean="0"/>
            <a:t>More competitive</a:t>
          </a:r>
          <a:endParaRPr lang="en-US" dirty="0"/>
        </a:p>
      </dgm:t>
    </dgm:pt>
    <dgm:pt modelId="{DADF71FB-69B1-A84D-BCC1-56715698A394}" type="parTrans" cxnId="{B362C160-DC37-7F4E-8172-41E3FE60C49B}">
      <dgm:prSet/>
      <dgm:spPr/>
      <dgm:t>
        <a:bodyPr/>
        <a:lstStyle/>
        <a:p>
          <a:endParaRPr lang="en-US"/>
        </a:p>
      </dgm:t>
    </dgm:pt>
    <dgm:pt modelId="{62353675-910F-BE44-93AE-7A8841B83038}" type="sibTrans" cxnId="{B362C160-DC37-7F4E-8172-41E3FE60C49B}">
      <dgm:prSet/>
      <dgm:spPr/>
      <dgm:t>
        <a:bodyPr/>
        <a:lstStyle/>
        <a:p>
          <a:endParaRPr lang="en-US"/>
        </a:p>
      </dgm:t>
    </dgm:pt>
    <dgm:pt modelId="{A9C98B9B-2319-0B41-B6B8-0D9CAF3A54C4}">
      <dgm:prSet phldrT="[Text]"/>
      <dgm:spPr/>
      <dgm:t>
        <a:bodyPr/>
        <a:lstStyle/>
        <a:p>
          <a:r>
            <a:rPr lang="en-US" dirty="0" smtClean="0"/>
            <a:t>More revenue</a:t>
          </a:r>
          <a:endParaRPr lang="en-US" dirty="0"/>
        </a:p>
      </dgm:t>
    </dgm:pt>
    <dgm:pt modelId="{1318CF06-2E34-034A-A1ED-5CD8A1E62F14}" type="parTrans" cxnId="{A6ABD32A-BCB3-4C4F-A877-5814AA02ADE3}">
      <dgm:prSet/>
      <dgm:spPr/>
      <dgm:t>
        <a:bodyPr/>
        <a:lstStyle/>
        <a:p>
          <a:endParaRPr lang="en-US"/>
        </a:p>
      </dgm:t>
    </dgm:pt>
    <dgm:pt modelId="{0FF1A410-6E76-3C4E-96F0-FE6BABEBA4E5}" type="sibTrans" cxnId="{A6ABD32A-BCB3-4C4F-A877-5814AA02ADE3}">
      <dgm:prSet/>
      <dgm:spPr/>
      <dgm:t>
        <a:bodyPr/>
        <a:lstStyle/>
        <a:p>
          <a:endParaRPr lang="en-US"/>
        </a:p>
      </dgm:t>
    </dgm:pt>
    <dgm:pt modelId="{AF12359C-FE5B-CB4B-ADFB-31D34E1F3013}">
      <dgm:prSet phldrT="[Text]"/>
      <dgm:spPr/>
      <dgm:t>
        <a:bodyPr/>
        <a:lstStyle/>
        <a:p>
          <a:r>
            <a:rPr lang="en-US" smtClean="0"/>
            <a:t>Higher </a:t>
          </a:r>
          <a:r>
            <a:rPr lang="en-US" dirty="0" smtClean="0"/>
            <a:t>margins</a:t>
          </a:r>
          <a:endParaRPr lang="en-US" dirty="0"/>
        </a:p>
      </dgm:t>
    </dgm:pt>
    <dgm:pt modelId="{2B1D5AA2-FC3C-8E4F-9E45-5CFA1CB516D4}" type="parTrans" cxnId="{9D29F1C1-EE96-E243-88BA-FF9D0DE14079}">
      <dgm:prSet/>
      <dgm:spPr/>
      <dgm:t>
        <a:bodyPr/>
        <a:lstStyle/>
        <a:p>
          <a:endParaRPr lang="en-US"/>
        </a:p>
      </dgm:t>
    </dgm:pt>
    <dgm:pt modelId="{C27988CE-AE33-5948-8C70-77A64C0A42FC}" type="sibTrans" cxnId="{9D29F1C1-EE96-E243-88BA-FF9D0DE14079}">
      <dgm:prSet/>
      <dgm:spPr/>
      <dgm:t>
        <a:bodyPr/>
        <a:lstStyle/>
        <a:p>
          <a:endParaRPr lang="en-US"/>
        </a:p>
      </dgm:t>
    </dgm:pt>
    <dgm:pt modelId="{21A02658-3F9C-6A41-A8CF-0E258049817A}" type="pres">
      <dgm:prSet presAssocID="{03FF78B6-F244-3546-AA1B-88FC91B2CA98}" presName="Name0" presStyleCnt="0">
        <dgm:presLayoutVars>
          <dgm:dir/>
          <dgm:resizeHandles val="exact"/>
        </dgm:presLayoutVars>
      </dgm:prSet>
      <dgm:spPr/>
      <dgm:t>
        <a:bodyPr/>
        <a:lstStyle/>
        <a:p>
          <a:endParaRPr lang="en-US"/>
        </a:p>
      </dgm:t>
    </dgm:pt>
    <dgm:pt modelId="{27998784-C127-A347-9A4F-0A7CED6988E8}" type="pres">
      <dgm:prSet presAssocID="{03FF78B6-F244-3546-AA1B-88FC91B2CA98}" presName="cycle" presStyleCnt="0"/>
      <dgm:spPr/>
    </dgm:pt>
    <dgm:pt modelId="{B4BAA5A7-CF40-9248-BA79-3B4DCF38D92F}" type="pres">
      <dgm:prSet presAssocID="{A049107C-1593-9542-A890-3FEB43CDC8BA}" presName="nodeFirstNode" presStyleLbl="node1" presStyleIdx="0" presStyleCnt="5">
        <dgm:presLayoutVars>
          <dgm:bulletEnabled val="1"/>
        </dgm:presLayoutVars>
      </dgm:prSet>
      <dgm:spPr/>
      <dgm:t>
        <a:bodyPr/>
        <a:lstStyle/>
        <a:p>
          <a:endParaRPr lang="en-US"/>
        </a:p>
      </dgm:t>
    </dgm:pt>
    <dgm:pt modelId="{AAAF16CA-D9A3-8D47-B685-F473FEDC34CB}" type="pres">
      <dgm:prSet presAssocID="{1E9DF08A-1411-1D4D-A129-5D5D745B8047}" presName="sibTransFirstNode" presStyleLbl="bgShp" presStyleIdx="0" presStyleCnt="1"/>
      <dgm:spPr/>
      <dgm:t>
        <a:bodyPr/>
        <a:lstStyle/>
        <a:p>
          <a:endParaRPr lang="en-US"/>
        </a:p>
      </dgm:t>
    </dgm:pt>
    <dgm:pt modelId="{3D85D49E-9FAB-A243-8D6E-02E2B81484AA}" type="pres">
      <dgm:prSet presAssocID="{6F844ACE-F06B-A148-8E66-B570F3ABCED0}" presName="nodeFollowingNodes" presStyleLbl="node1" presStyleIdx="1" presStyleCnt="5">
        <dgm:presLayoutVars>
          <dgm:bulletEnabled val="1"/>
        </dgm:presLayoutVars>
      </dgm:prSet>
      <dgm:spPr/>
      <dgm:t>
        <a:bodyPr/>
        <a:lstStyle/>
        <a:p>
          <a:endParaRPr lang="en-US"/>
        </a:p>
      </dgm:t>
    </dgm:pt>
    <dgm:pt modelId="{3321D74E-D8C9-264B-BC16-00245667C99C}" type="pres">
      <dgm:prSet presAssocID="{B85C7822-DBDF-2540-A76E-822D9272C116}" presName="nodeFollowingNodes" presStyleLbl="node1" presStyleIdx="2" presStyleCnt="5">
        <dgm:presLayoutVars>
          <dgm:bulletEnabled val="1"/>
        </dgm:presLayoutVars>
      </dgm:prSet>
      <dgm:spPr/>
      <dgm:t>
        <a:bodyPr/>
        <a:lstStyle/>
        <a:p>
          <a:endParaRPr lang="en-US"/>
        </a:p>
      </dgm:t>
    </dgm:pt>
    <dgm:pt modelId="{A39180EA-658E-9748-BECF-C99C6730C77A}" type="pres">
      <dgm:prSet presAssocID="{A9C98B9B-2319-0B41-B6B8-0D9CAF3A54C4}" presName="nodeFollowingNodes" presStyleLbl="node1" presStyleIdx="3" presStyleCnt="5">
        <dgm:presLayoutVars>
          <dgm:bulletEnabled val="1"/>
        </dgm:presLayoutVars>
      </dgm:prSet>
      <dgm:spPr/>
      <dgm:t>
        <a:bodyPr/>
        <a:lstStyle/>
        <a:p>
          <a:endParaRPr lang="en-US"/>
        </a:p>
      </dgm:t>
    </dgm:pt>
    <dgm:pt modelId="{7D0AD2D7-BDB4-4847-9851-04EB688F86A6}" type="pres">
      <dgm:prSet presAssocID="{AF12359C-FE5B-CB4B-ADFB-31D34E1F3013}" presName="nodeFollowingNodes" presStyleLbl="node1" presStyleIdx="4" presStyleCnt="5">
        <dgm:presLayoutVars>
          <dgm:bulletEnabled val="1"/>
        </dgm:presLayoutVars>
      </dgm:prSet>
      <dgm:spPr/>
      <dgm:t>
        <a:bodyPr/>
        <a:lstStyle/>
        <a:p>
          <a:endParaRPr lang="en-US"/>
        </a:p>
      </dgm:t>
    </dgm:pt>
  </dgm:ptLst>
  <dgm:cxnLst>
    <dgm:cxn modelId="{A6ABD32A-BCB3-4C4F-A877-5814AA02ADE3}" srcId="{03FF78B6-F244-3546-AA1B-88FC91B2CA98}" destId="{A9C98B9B-2319-0B41-B6B8-0D9CAF3A54C4}" srcOrd="3" destOrd="0" parTransId="{1318CF06-2E34-034A-A1ED-5CD8A1E62F14}" sibTransId="{0FF1A410-6E76-3C4E-96F0-FE6BABEBA4E5}"/>
    <dgm:cxn modelId="{9832856B-970B-3A43-9765-B87F11BEC959}" srcId="{03FF78B6-F244-3546-AA1B-88FC91B2CA98}" destId="{6F844ACE-F06B-A148-8E66-B570F3ABCED0}" srcOrd="1" destOrd="0" parTransId="{48431FDC-35A4-E541-80FD-E250F128FBC8}" sibTransId="{13DAA9C1-BEEF-E843-8808-6558F16432C9}"/>
    <dgm:cxn modelId="{EF95D463-2BA4-D044-8078-0D4AF47CB99E}" type="presOf" srcId="{B85C7822-DBDF-2540-A76E-822D9272C116}" destId="{3321D74E-D8C9-264B-BC16-00245667C99C}" srcOrd="0" destOrd="0" presId="urn:microsoft.com/office/officeart/2005/8/layout/cycle3"/>
    <dgm:cxn modelId="{B71CB9D2-98DA-D046-806E-231E9D654EDE}" type="presOf" srcId="{6F844ACE-F06B-A148-8E66-B570F3ABCED0}" destId="{3D85D49E-9FAB-A243-8D6E-02E2B81484AA}" srcOrd="0" destOrd="0" presId="urn:microsoft.com/office/officeart/2005/8/layout/cycle3"/>
    <dgm:cxn modelId="{747BF3A6-D8C3-0F42-8CD5-71FFBA3716D7}" type="presOf" srcId="{1E9DF08A-1411-1D4D-A129-5D5D745B8047}" destId="{AAAF16CA-D9A3-8D47-B685-F473FEDC34CB}" srcOrd="0" destOrd="0" presId="urn:microsoft.com/office/officeart/2005/8/layout/cycle3"/>
    <dgm:cxn modelId="{9393AC35-1E2C-D347-8AAF-4BBE8739862C}" type="presOf" srcId="{03FF78B6-F244-3546-AA1B-88FC91B2CA98}" destId="{21A02658-3F9C-6A41-A8CF-0E258049817A}" srcOrd="0" destOrd="0" presId="urn:microsoft.com/office/officeart/2005/8/layout/cycle3"/>
    <dgm:cxn modelId="{0994CF7A-8EA8-854F-84D7-94865C031FF5}" type="presOf" srcId="{A049107C-1593-9542-A890-3FEB43CDC8BA}" destId="{B4BAA5A7-CF40-9248-BA79-3B4DCF38D92F}" srcOrd="0" destOrd="0" presId="urn:microsoft.com/office/officeart/2005/8/layout/cycle3"/>
    <dgm:cxn modelId="{AB241D1E-D22D-D24A-9E03-392A9C1277D6}" srcId="{03FF78B6-F244-3546-AA1B-88FC91B2CA98}" destId="{A049107C-1593-9542-A890-3FEB43CDC8BA}" srcOrd="0" destOrd="0" parTransId="{96A525E5-34DB-9C40-B47C-2C77B205F7CE}" sibTransId="{1E9DF08A-1411-1D4D-A129-5D5D745B8047}"/>
    <dgm:cxn modelId="{82ADC244-C4CF-C844-BC51-7A8EE5D2CFB3}" type="presOf" srcId="{AF12359C-FE5B-CB4B-ADFB-31D34E1F3013}" destId="{7D0AD2D7-BDB4-4847-9851-04EB688F86A6}" srcOrd="0" destOrd="0" presId="urn:microsoft.com/office/officeart/2005/8/layout/cycle3"/>
    <dgm:cxn modelId="{1F408E13-7776-724B-885A-01C02F43C8B3}" type="presOf" srcId="{A9C98B9B-2319-0B41-B6B8-0D9CAF3A54C4}" destId="{A39180EA-658E-9748-BECF-C99C6730C77A}" srcOrd="0" destOrd="0" presId="urn:microsoft.com/office/officeart/2005/8/layout/cycle3"/>
    <dgm:cxn modelId="{B362C160-DC37-7F4E-8172-41E3FE60C49B}" srcId="{03FF78B6-F244-3546-AA1B-88FC91B2CA98}" destId="{B85C7822-DBDF-2540-A76E-822D9272C116}" srcOrd="2" destOrd="0" parTransId="{DADF71FB-69B1-A84D-BCC1-56715698A394}" sibTransId="{62353675-910F-BE44-93AE-7A8841B83038}"/>
    <dgm:cxn modelId="{9D29F1C1-EE96-E243-88BA-FF9D0DE14079}" srcId="{03FF78B6-F244-3546-AA1B-88FC91B2CA98}" destId="{AF12359C-FE5B-CB4B-ADFB-31D34E1F3013}" srcOrd="4" destOrd="0" parTransId="{2B1D5AA2-FC3C-8E4F-9E45-5CFA1CB516D4}" sibTransId="{C27988CE-AE33-5948-8C70-77A64C0A42FC}"/>
    <dgm:cxn modelId="{0B40840E-A510-9E4E-86BC-60781ABF9323}" type="presParOf" srcId="{21A02658-3F9C-6A41-A8CF-0E258049817A}" destId="{27998784-C127-A347-9A4F-0A7CED6988E8}" srcOrd="0" destOrd="0" presId="urn:microsoft.com/office/officeart/2005/8/layout/cycle3"/>
    <dgm:cxn modelId="{B77B4379-F07A-6E40-B4F0-6AABD0BB8913}" type="presParOf" srcId="{27998784-C127-A347-9A4F-0A7CED6988E8}" destId="{B4BAA5A7-CF40-9248-BA79-3B4DCF38D92F}" srcOrd="0" destOrd="0" presId="urn:microsoft.com/office/officeart/2005/8/layout/cycle3"/>
    <dgm:cxn modelId="{2AAED751-F438-C046-9E54-E17B7B618071}" type="presParOf" srcId="{27998784-C127-A347-9A4F-0A7CED6988E8}" destId="{AAAF16CA-D9A3-8D47-B685-F473FEDC34CB}" srcOrd="1" destOrd="0" presId="urn:microsoft.com/office/officeart/2005/8/layout/cycle3"/>
    <dgm:cxn modelId="{E07FFBF5-FD47-4241-93AD-BC3EE0CD4F1C}" type="presParOf" srcId="{27998784-C127-A347-9A4F-0A7CED6988E8}" destId="{3D85D49E-9FAB-A243-8D6E-02E2B81484AA}" srcOrd="2" destOrd="0" presId="urn:microsoft.com/office/officeart/2005/8/layout/cycle3"/>
    <dgm:cxn modelId="{203AFC14-D8ED-8644-A7CB-B9CA6F4F2505}" type="presParOf" srcId="{27998784-C127-A347-9A4F-0A7CED6988E8}" destId="{3321D74E-D8C9-264B-BC16-00245667C99C}" srcOrd="3" destOrd="0" presId="urn:microsoft.com/office/officeart/2005/8/layout/cycle3"/>
    <dgm:cxn modelId="{1DC41DC5-0715-6943-A783-DF99EDA7B8BC}" type="presParOf" srcId="{27998784-C127-A347-9A4F-0A7CED6988E8}" destId="{A39180EA-658E-9748-BECF-C99C6730C77A}" srcOrd="4" destOrd="0" presId="urn:microsoft.com/office/officeart/2005/8/layout/cycle3"/>
    <dgm:cxn modelId="{F3B34323-CEB5-8A42-A350-7CC7DB767B19}" type="presParOf" srcId="{27998784-C127-A347-9A4F-0A7CED6988E8}" destId="{7D0AD2D7-BDB4-4847-9851-04EB688F86A6}" srcOrd="5"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2A9F96-0470-3F4B-9B8E-8ADC16B9B843}" type="doc">
      <dgm:prSet loTypeId="urn:microsoft.com/office/officeart/2008/layout/CaptionedPictures" loCatId="" qsTypeId="urn:microsoft.com/office/officeart/2005/8/quickstyle/simple4" qsCatId="simple" csTypeId="urn:microsoft.com/office/officeart/2005/8/colors/accent1_2" csCatId="accent1" phldr="1"/>
      <dgm:spPr/>
      <dgm:t>
        <a:bodyPr/>
        <a:lstStyle/>
        <a:p>
          <a:endParaRPr lang="en-US"/>
        </a:p>
      </dgm:t>
    </dgm:pt>
    <dgm:pt modelId="{FE05CE84-EACD-DC44-A8EA-CDDB439EB705}">
      <dgm:prSet phldrT="[Text]"/>
      <dgm:spPr/>
      <dgm:t>
        <a:bodyPr/>
        <a:lstStyle/>
        <a:p>
          <a:r>
            <a:rPr lang="en-US" dirty="0" smtClean="0"/>
            <a:t>Zone A</a:t>
          </a:r>
          <a:endParaRPr lang="en-US" dirty="0"/>
        </a:p>
      </dgm:t>
    </dgm:pt>
    <dgm:pt modelId="{7BB43CFD-93F4-0F4D-A690-4BCE198945FD}" type="parTrans" cxnId="{B13595FA-9CA8-0B49-AAF3-BE9E5333987E}">
      <dgm:prSet/>
      <dgm:spPr/>
      <dgm:t>
        <a:bodyPr/>
        <a:lstStyle/>
        <a:p>
          <a:endParaRPr lang="en-US"/>
        </a:p>
      </dgm:t>
    </dgm:pt>
    <dgm:pt modelId="{C590CFB9-F235-6048-B2A9-F28EF3B4D7E7}" type="sibTrans" cxnId="{B13595FA-9CA8-0B49-AAF3-BE9E5333987E}">
      <dgm:prSet/>
      <dgm:spPr/>
      <dgm:t>
        <a:bodyPr/>
        <a:lstStyle/>
        <a:p>
          <a:endParaRPr lang="en-US"/>
        </a:p>
      </dgm:t>
    </dgm:pt>
    <dgm:pt modelId="{C82B5E06-2FD7-5F48-BF17-FB303B3CE0DB}">
      <dgm:prSet phldrT="[Text]"/>
      <dgm:spPr/>
      <dgm:t>
        <a:bodyPr/>
        <a:lstStyle/>
        <a:p>
          <a:r>
            <a:rPr lang="en-US" dirty="0" smtClean="0"/>
            <a:t>Cassandra Replicas</a:t>
          </a:r>
        </a:p>
      </dgm:t>
    </dgm:pt>
    <dgm:pt modelId="{1A101ED0-7FD9-EA47-86D0-2E45CEB6F40E}" type="parTrans" cxnId="{B592650E-DACB-2242-8D0B-6A2F1E57B739}">
      <dgm:prSet/>
      <dgm:spPr/>
      <dgm:t>
        <a:bodyPr/>
        <a:lstStyle/>
        <a:p>
          <a:endParaRPr lang="en-US"/>
        </a:p>
      </dgm:t>
    </dgm:pt>
    <dgm:pt modelId="{040B5894-F77F-824C-A1A2-AE88AD572FD6}" type="sibTrans" cxnId="{B592650E-DACB-2242-8D0B-6A2F1E57B739}">
      <dgm:prSet/>
      <dgm:spPr/>
      <dgm:t>
        <a:bodyPr/>
        <a:lstStyle/>
        <a:p>
          <a:endParaRPr lang="en-US"/>
        </a:p>
      </dgm:t>
    </dgm:pt>
    <dgm:pt modelId="{E2546D6C-73DA-F845-B606-C4D94832235C}">
      <dgm:prSet phldrT="[Text]"/>
      <dgm:spPr/>
      <dgm:t>
        <a:bodyPr/>
        <a:lstStyle/>
        <a:p>
          <a:r>
            <a:rPr lang="en-US" dirty="0" smtClean="0"/>
            <a:t>Zone B</a:t>
          </a:r>
          <a:endParaRPr lang="en-US" dirty="0"/>
        </a:p>
      </dgm:t>
    </dgm:pt>
    <dgm:pt modelId="{EA543130-074F-434A-8AB1-D09948E3F6B6}" type="parTrans" cxnId="{8B2DFC18-5777-FD4C-BB88-EAC42AC67015}">
      <dgm:prSet/>
      <dgm:spPr/>
      <dgm:t>
        <a:bodyPr/>
        <a:lstStyle/>
        <a:p>
          <a:endParaRPr lang="en-US"/>
        </a:p>
      </dgm:t>
    </dgm:pt>
    <dgm:pt modelId="{BC9E580A-18BF-2944-B92B-C7DED2DED6F7}" type="sibTrans" cxnId="{8B2DFC18-5777-FD4C-BB88-EAC42AC67015}">
      <dgm:prSet/>
      <dgm:spPr/>
      <dgm:t>
        <a:bodyPr/>
        <a:lstStyle/>
        <a:p>
          <a:endParaRPr lang="en-US"/>
        </a:p>
      </dgm:t>
    </dgm:pt>
    <dgm:pt modelId="{ED73045F-7B32-9348-9E15-1EB705211B52}">
      <dgm:prSet phldrT="[Text]"/>
      <dgm:spPr/>
      <dgm:t>
        <a:bodyPr/>
        <a:lstStyle/>
        <a:p>
          <a:r>
            <a:rPr lang="en-US" dirty="0" smtClean="0"/>
            <a:t>Cassandra Replicas</a:t>
          </a:r>
          <a:endParaRPr lang="en-US" dirty="0"/>
        </a:p>
      </dgm:t>
    </dgm:pt>
    <dgm:pt modelId="{81AB05F6-C38D-1A45-8988-82EBC65A8794}" type="parTrans" cxnId="{325D994C-D92A-4547-A358-B2E078F21A43}">
      <dgm:prSet/>
      <dgm:spPr/>
      <dgm:t>
        <a:bodyPr/>
        <a:lstStyle/>
        <a:p>
          <a:endParaRPr lang="en-US"/>
        </a:p>
      </dgm:t>
    </dgm:pt>
    <dgm:pt modelId="{C6DE6544-A919-5E42-B2F3-BACAEDB8EB2C}" type="sibTrans" cxnId="{325D994C-D92A-4547-A358-B2E078F21A43}">
      <dgm:prSet/>
      <dgm:spPr/>
      <dgm:t>
        <a:bodyPr/>
        <a:lstStyle/>
        <a:p>
          <a:endParaRPr lang="en-US"/>
        </a:p>
      </dgm:t>
    </dgm:pt>
    <dgm:pt modelId="{8B6F9FFD-6593-C24F-BF7C-A091D5D480EB}">
      <dgm:prSet phldrT="[Text]"/>
      <dgm:spPr/>
      <dgm:t>
        <a:bodyPr/>
        <a:lstStyle/>
        <a:p>
          <a:r>
            <a:rPr lang="en-US" dirty="0" smtClean="0"/>
            <a:t>Zone C</a:t>
          </a:r>
          <a:endParaRPr lang="en-US" dirty="0"/>
        </a:p>
      </dgm:t>
    </dgm:pt>
    <dgm:pt modelId="{E6091684-A690-A942-9BD8-DA165DE92091}" type="parTrans" cxnId="{CC59FEA4-6D46-9A48-BD3A-2DA347685755}">
      <dgm:prSet/>
      <dgm:spPr/>
      <dgm:t>
        <a:bodyPr/>
        <a:lstStyle/>
        <a:p>
          <a:endParaRPr lang="en-US"/>
        </a:p>
      </dgm:t>
    </dgm:pt>
    <dgm:pt modelId="{1AAB485E-1ADA-DC4F-97B0-B98DCEC7BC7C}" type="sibTrans" cxnId="{CC59FEA4-6D46-9A48-BD3A-2DA347685755}">
      <dgm:prSet/>
      <dgm:spPr/>
      <dgm:t>
        <a:bodyPr/>
        <a:lstStyle/>
        <a:p>
          <a:endParaRPr lang="en-US"/>
        </a:p>
      </dgm:t>
    </dgm:pt>
    <dgm:pt modelId="{D12427D2-49F1-DA40-8FCA-C7E3AAA38476}">
      <dgm:prSet phldrT="[Text]"/>
      <dgm:spPr/>
      <dgm:t>
        <a:bodyPr/>
        <a:lstStyle/>
        <a:p>
          <a:r>
            <a:rPr lang="en-US" dirty="0" smtClean="0"/>
            <a:t>Cassandra Replicas</a:t>
          </a:r>
          <a:endParaRPr lang="en-US" dirty="0"/>
        </a:p>
      </dgm:t>
    </dgm:pt>
    <dgm:pt modelId="{E960EC25-622F-DA49-874E-318D3D38A5C1}" type="parTrans" cxnId="{AA5AA34A-D939-F64A-880B-9CB496CE9E31}">
      <dgm:prSet/>
      <dgm:spPr/>
      <dgm:t>
        <a:bodyPr/>
        <a:lstStyle/>
        <a:p>
          <a:endParaRPr lang="en-US"/>
        </a:p>
      </dgm:t>
    </dgm:pt>
    <dgm:pt modelId="{779D940C-4C2A-E742-BA85-7F99C74BCF24}" type="sibTrans" cxnId="{AA5AA34A-D939-F64A-880B-9CB496CE9E31}">
      <dgm:prSet/>
      <dgm:spPr/>
      <dgm:t>
        <a:bodyPr/>
        <a:lstStyle/>
        <a:p>
          <a:endParaRPr lang="en-US"/>
        </a:p>
      </dgm:t>
    </dgm:pt>
    <dgm:pt modelId="{F0BB4B48-8F0E-0049-A65E-E1EBA41D9245}" type="pres">
      <dgm:prSet presAssocID="{702A9F96-0470-3F4B-9B8E-8ADC16B9B843}" presName="Name0" presStyleCnt="0">
        <dgm:presLayoutVars>
          <dgm:chMax/>
          <dgm:chPref/>
          <dgm:dir/>
        </dgm:presLayoutVars>
      </dgm:prSet>
      <dgm:spPr/>
      <dgm:t>
        <a:bodyPr/>
        <a:lstStyle/>
        <a:p>
          <a:endParaRPr lang="en-US"/>
        </a:p>
      </dgm:t>
    </dgm:pt>
    <dgm:pt modelId="{11411E94-42DA-DA40-AADE-5E2EFC20C15B}" type="pres">
      <dgm:prSet presAssocID="{FE05CE84-EACD-DC44-A8EA-CDDB439EB705}" presName="composite" presStyleCnt="0">
        <dgm:presLayoutVars>
          <dgm:chMax val="1"/>
          <dgm:chPref val="1"/>
        </dgm:presLayoutVars>
      </dgm:prSet>
      <dgm:spPr/>
    </dgm:pt>
    <dgm:pt modelId="{48F1D230-01C2-364C-AFEC-B01482B19CAD}" type="pres">
      <dgm:prSet presAssocID="{FE05CE84-EACD-DC44-A8EA-CDDB439EB705}" presName="Accent" presStyleLbl="trAlignAcc1" presStyleIdx="0" presStyleCnt="3" custLinFactNeighborY="1718">
        <dgm:presLayoutVars>
          <dgm:chMax val="0"/>
          <dgm:chPref val="0"/>
        </dgm:presLayoutVars>
      </dgm:prSet>
      <dgm:spPr/>
    </dgm:pt>
    <dgm:pt modelId="{4C35F8F8-BE1C-1146-BBEC-DD1AD1BEF041}" type="pres">
      <dgm:prSet presAssocID="{FE05CE84-EACD-DC44-A8EA-CDDB439EB705}"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888AFA06-CB09-A64D-85A7-A1EA2CE89B08}" type="pres">
      <dgm:prSet presAssocID="{FE05CE84-EACD-DC44-A8EA-CDDB439EB705}" presName="ChildComposite" presStyleCnt="0"/>
      <dgm:spPr/>
    </dgm:pt>
    <dgm:pt modelId="{AFAA9896-BFCB-E346-9F2D-37008FBA5392}" type="pres">
      <dgm:prSet presAssocID="{FE05CE84-EACD-DC44-A8EA-CDDB439EB705}" presName="Child" presStyleLbl="node1" presStyleIdx="0" presStyleCnt="3">
        <dgm:presLayoutVars>
          <dgm:chMax val="0"/>
          <dgm:chPref val="0"/>
          <dgm:bulletEnabled val="1"/>
        </dgm:presLayoutVars>
      </dgm:prSet>
      <dgm:spPr/>
      <dgm:t>
        <a:bodyPr/>
        <a:lstStyle/>
        <a:p>
          <a:endParaRPr lang="en-US"/>
        </a:p>
      </dgm:t>
    </dgm:pt>
    <dgm:pt modelId="{DDBF7FA9-9F66-A944-BB0C-123B36ABF68C}" type="pres">
      <dgm:prSet presAssocID="{FE05CE84-EACD-DC44-A8EA-CDDB439EB705}" presName="Parent" presStyleLbl="revTx" presStyleIdx="0" presStyleCnt="3">
        <dgm:presLayoutVars>
          <dgm:chMax val="1"/>
          <dgm:chPref val="0"/>
          <dgm:bulletEnabled val="1"/>
        </dgm:presLayoutVars>
      </dgm:prSet>
      <dgm:spPr/>
      <dgm:t>
        <a:bodyPr/>
        <a:lstStyle/>
        <a:p>
          <a:endParaRPr lang="en-US"/>
        </a:p>
      </dgm:t>
    </dgm:pt>
    <dgm:pt modelId="{BB061280-F3E7-9043-9375-924407324CE2}" type="pres">
      <dgm:prSet presAssocID="{C590CFB9-F235-6048-B2A9-F28EF3B4D7E7}" presName="sibTrans" presStyleCnt="0"/>
      <dgm:spPr/>
    </dgm:pt>
    <dgm:pt modelId="{2D543B95-740D-3E49-85BE-BC2049CC5B09}" type="pres">
      <dgm:prSet presAssocID="{E2546D6C-73DA-F845-B606-C4D94832235C}" presName="composite" presStyleCnt="0">
        <dgm:presLayoutVars>
          <dgm:chMax val="1"/>
          <dgm:chPref val="1"/>
        </dgm:presLayoutVars>
      </dgm:prSet>
      <dgm:spPr/>
    </dgm:pt>
    <dgm:pt modelId="{CB441150-80E3-B04C-B3CC-6BAEA3A3D7AC}" type="pres">
      <dgm:prSet presAssocID="{E2546D6C-73DA-F845-B606-C4D94832235C}" presName="Accent" presStyleLbl="trAlignAcc1" presStyleIdx="1" presStyleCnt="3">
        <dgm:presLayoutVars>
          <dgm:chMax val="0"/>
          <dgm:chPref val="0"/>
        </dgm:presLayoutVars>
      </dgm:prSet>
      <dgm:spPr/>
    </dgm:pt>
    <dgm:pt modelId="{356CBCAC-5865-0643-A13C-4771EB5C857B}" type="pres">
      <dgm:prSet presAssocID="{E2546D6C-73DA-F845-B606-C4D94832235C}"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9029308A-165B-E24C-9634-4C18AA22D694}" type="pres">
      <dgm:prSet presAssocID="{E2546D6C-73DA-F845-B606-C4D94832235C}" presName="ChildComposite" presStyleCnt="0"/>
      <dgm:spPr/>
    </dgm:pt>
    <dgm:pt modelId="{BB3D7298-A4F3-7F4F-8386-AB276CDF85B5}" type="pres">
      <dgm:prSet presAssocID="{E2546D6C-73DA-F845-B606-C4D94832235C}" presName="Child" presStyleLbl="node1" presStyleIdx="1" presStyleCnt="3">
        <dgm:presLayoutVars>
          <dgm:chMax val="0"/>
          <dgm:chPref val="0"/>
          <dgm:bulletEnabled val="1"/>
        </dgm:presLayoutVars>
      </dgm:prSet>
      <dgm:spPr/>
      <dgm:t>
        <a:bodyPr/>
        <a:lstStyle/>
        <a:p>
          <a:endParaRPr lang="en-US"/>
        </a:p>
      </dgm:t>
    </dgm:pt>
    <dgm:pt modelId="{C2E88E82-8BA6-0646-BE94-9498B0D53BF3}" type="pres">
      <dgm:prSet presAssocID="{E2546D6C-73DA-F845-B606-C4D94832235C}" presName="Parent" presStyleLbl="revTx" presStyleIdx="1" presStyleCnt="3">
        <dgm:presLayoutVars>
          <dgm:chMax val="1"/>
          <dgm:chPref val="0"/>
          <dgm:bulletEnabled val="1"/>
        </dgm:presLayoutVars>
      </dgm:prSet>
      <dgm:spPr/>
      <dgm:t>
        <a:bodyPr/>
        <a:lstStyle/>
        <a:p>
          <a:endParaRPr lang="en-US"/>
        </a:p>
      </dgm:t>
    </dgm:pt>
    <dgm:pt modelId="{3E6927ED-D97D-2342-8BE0-83F310F447EC}" type="pres">
      <dgm:prSet presAssocID="{BC9E580A-18BF-2944-B92B-C7DED2DED6F7}" presName="sibTrans" presStyleCnt="0"/>
      <dgm:spPr/>
    </dgm:pt>
    <dgm:pt modelId="{85CC06A1-9CA0-0242-9B77-4EC8691EE245}" type="pres">
      <dgm:prSet presAssocID="{8B6F9FFD-6593-C24F-BF7C-A091D5D480EB}" presName="composite" presStyleCnt="0">
        <dgm:presLayoutVars>
          <dgm:chMax val="1"/>
          <dgm:chPref val="1"/>
        </dgm:presLayoutVars>
      </dgm:prSet>
      <dgm:spPr/>
    </dgm:pt>
    <dgm:pt modelId="{63ECE444-AFCF-3E46-8F91-DA7466FA0F7E}" type="pres">
      <dgm:prSet presAssocID="{8B6F9FFD-6593-C24F-BF7C-A091D5D480EB}" presName="Accent" presStyleLbl="trAlignAcc1" presStyleIdx="2" presStyleCnt="3">
        <dgm:presLayoutVars>
          <dgm:chMax val="0"/>
          <dgm:chPref val="0"/>
        </dgm:presLayoutVars>
      </dgm:prSet>
      <dgm:spPr/>
    </dgm:pt>
    <dgm:pt modelId="{E08019B9-86F3-2C47-9894-0CC7F4CE2DFE}" type="pres">
      <dgm:prSet presAssocID="{8B6F9FFD-6593-C24F-BF7C-A091D5D480EB}"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76EB433B-9671-6949-844F-A05207D47229}" type="pres">
      <dgm:prSet presAssocID="{8B6F9FFD-6593-C24F-BF7C-A091D5D480EB}" presName="ChildComposite" presStyleCnt="0"/>
      <dgm:spPr/>
    </dgm:pt>
    <dgm:pt modelId="{ACE2EBEE-2150-9E41-AC55-6B07A10704C9}" type="pres">
      <dgm:prSet presAssocID="{8B6F9FFD-6593-C24F-BF7C-A091D5D480EB}" presName="Child" presStyleLbl="node1" presStyleIdx="2" presStyleCnt="3">
        <dgm:presLayoutVars>
          <dgm:chMax val="0"/>
          <dgm:chPref val="0"/>
          <dgm:bulletEnabled val="1"/>
        </dgm:presLayoutVars>
      </dgm:prSet>
      <dgm:spPr/>
      <dgm:t>
        <a:bodyPr/>
        <a:lstStyle/>
        <a:p>
          <a:endParaRPr lang="en-US"/>
        </a:p>
      </dgm:t>
    </dgm:pt>
    <dgm:pt modelId="{001F737F-35FD-324E-BF53-2B10F3EA651E}" type="pres">
      <dgm:prSet presAssocID="{8B6F9FFD-6593-C24F-BF7C-A091D5D480EB}" presName="Parent" presStyleLbl="revTx" presStyleIdx="2" presStyleCnt="3">
        <dgm:presLayoutVars>
          <dgm:chMax val="1"/>
          <dgm:chPref val="0"/>
          <dgm:bulletEnabled val="1"/>
        </dgm:presLayoutVars>
      </dgm:prSet>
      <dgm:spPr/>
      <dgm:t>
        <a:bodyPr/>
        <a:lstStyle/>
        <a:p>
          <a:endParaRPr lang="en-US"/>
        </a:p>
      </dgm:t>
    </dgm:pt>
  </dgm:ptLst>
  <dgm:cxnLst>
    <dgm:cxn modelId="{325D994C-D92A-4547-A358-B2E078F21A43}" srcId="{E2546D6C-73DA-F845-B606-C4D94832235C}" destId="{ED73045F-7B32-9348-9E15-1EB705211B52}" srcOrd="0" destOrd="0" parTransId="{81AB05F6-C38D-1A45-8988-82EBC65A8794}" sibTransId="{C6DE6544-A919-5E42-B2F3-BACAEDB8EB2C}"/>
    <dgm:cxn modelId="{CB38B4AA-6B37-D74C-B4D3-174540E2E633}" type="presOf" srcId="{ED73045F-7B32-9348-9E15-1EB705211B52}" destId="{BB3D7298-A4F3-7F4F-8386-AB276CDF85B5}" srcOrd="0" destOrd="0" presId="urn:microsoft.com/office/officeart/2008/layout/CaptionedPictures"/>
    <dgm:cxn modelId="{D6C0C027-B49D-1448-AA59-D1EC6413935B}" type="presOf" srcId="{D12427D2-49F1-DA40-8FCA-C7E3AAA38476}" destId="{ACE2EBEE-2150-9E41-AC55-6B07A10704C9}" srcOrd="0" destOrd="0" presId="urn:microsoft.com/office/officeart/2008/layout/CaptionedPictures"/>
    <dgm:cxn modelId="{8B2DFC18-5777-FD4C-BB88-EAC42AC67015}" srcId="{702A9F96-0470-3F4B-9B8E-8ADC16B9B843}" destId="{E2546D6C-73DA-F845-B606-C4D94832235C}" srcOrd="1" destOrd="0" parTransId="{EA543130-074F-434A-8AB1-D09948E3F6B6}" sibTransId="{BC9E580A-18BF-2944-B92B-C7DED2DED6F7}"/>
    <dgm:cxn modelId="{CC59FEA4-6D46-9A48-BD3A-2DA347685755}" srcId="{702A9F96-0470-3F4B-9B8E-8ADC16B9B843}" destId="{8B6F9FFD-6593-C24F-BF7C-A091D5D480EB}" srcOrd="2" destOrd="0" parTransId="{E6091684-A690-A942-9BD8-DA165DE92091}" sibTransId="{1AAB485E-1ADA-DC4F-97B0-B98DCEC7BC7C}"/>
    <dgm:cxn modelId="{CFC7803D-3B7A-4047-BB9C-0ACFBB86E706}" type="presOf" srcId="{E2546D6C-73DA-F845-B606-C4D94832235C}" destId="{C2E88E82-8BA6-0646-BE94-9498B0D53BF3}" srcOrd="0" destOrd="0" presId="urn:microsoft.com/office/officeart/2008/layout/CaptionedPictures"/>
    <dgm:cxn modelId="{B592650E-DACB-2242-8D0B-6A2F1E57B739}" srcId="{FE05CE84-EACD-DC44-A8EA-CDDB439EB705}" destId="{C82B5E06-2FD7-5F48-BF17-FB303B3CE0DB}" srcOrd="0" destOrd="0" parTransId="{1A101ED0-7FD9-EA47-86D0-2E45CEB6F40E}" sibTransId="{040B5894-F77F-824C-A1A2-AE88AD572FD6}"/>
    <dgm:cxn modelId="{2047582B-1DDD-8645-B207-291CDA2BC64D}" type="presOf" srcId="{FE05CE84-EACD-DC44-A8EA-CDDB439EB705}" destId="{DDBF7FA9-9F66-A944-BB0C-123B36ABF68C}" srcOrd="0" destOrd="0" presId="urn:microsoft.com/office/officeart/2008/layout/CaptionedPictures"/>
    <dgm:cxn modelId="{CF1C006F-BC80-4944-859E-255AC0138BF1}" type="presOf" srcId="{C82B5E06-2FD7-5F48-BF17-FB303B3CE0DB}" destId="{AFAA9896-BFCB-E346-9F2D-37008FBA5392}" srcOrd="0" destOrd="0" presId="urn:microsoft.com/office/officeart/2008/layout/CaptionedPictures"/>
    <dgm:cxn modelId="{B9DABB98-0261-CA4A-8F64-3E8E315D01EF}" type="presOf" srcId="{702A9F96-0470-3F4B-9B8E-8ADC16B9B843}" destId="{F0BB4B48-8F0E-0049-A65E-E1EBA41D9245}" srcOrd="0" destOrd="0" presId="urn:microsoft.com/office/officeart/2008/layout/CaptionedPictures"/>
    <dgm:cxn modelId="{AA5AA34A-D939-F64A-880B-9CB496CE9E31}" srcId="{8B6F9FFD-6593-C24F-BF7C-A091D5D480EB}" destId="{D12427D2-49F1-DA40-8FCA-C7E3AAA38476}" srcOrd="0" destOrd="0" parTransId="{E960EC25-622F-DA49-874E-318D3D38A5C1}" sibTransId="{779D940C-4C2A-E742-BA85-7F99C74BCF24}"/>
    <dgm:cxn modelId="{3F9E67CA-8F36-8148-BD24-B66AA46EDB3C}" type="presOf" srcId="{8B6F9FFD-6593-C24F-BF7C-A091D5D480EB}" destId="{001F737F-35FD-324E-BF53-2B10F3EA651E}" srcOrd="0" destOrd="0" presId="urn:microsoft.com/office/officeart/2008/layout/CaptionedPictures"/>
    <dgm:cxn modelId="{B13595FA-9CA8-0B49-AAF3-BE9E5333987E}" srcId="{702A9F96-0470-3F4B-9B8E-8ADC16B9B843}" destId="{FE05CE84-EACD-DC44-A8EA-CDDB439EB705}" srcOrd="0" destOrd="0" parTransId="{7BB43CFD-93F4-0F4D-A690-4BCE198945FD}" sibTransId="{C590CFB9-F235-6048-B2A9-F28EF3B4D7E7}"/>
    <dgm:cxn modelId="{467F191B-47DD-3D4F-98E8-7F9BC68C3837}" type="presParOf" srcId="{F0BB4B48-8F0E-0049-A65E-E1EBA41D9245}" destId="{11411E94-42DA-DA40-AADE-5E2EFC20C15B}" srcOrd="0" destOrd="0" presId="urn:microsoft.com/office/officeart/2008/layout/CaptionedPictures"/>
    <dgm:cxn modelId="{F92E8CF5-5AEF-7A41-A299-25CC0586D7E6}" type="presParOf" srcId="{11411E94-42DA-DA40-AADE-5E2EFC20C15B}" destId="{48F1D230-01C2-364C-AFEC-B01482B19CAD}" srcOrd="0" destOrd="0" presId="urn:microsoft.com/office/officeart/2008/layout/CaptionedPictures"/>
    <dgm:cxn modelId="{40D77026-C5C7-CF48-86FD-17A38E4739A1}" type="presParOf" srcId="{11411E94-42DA-DA40-AADE-5E2EFC20C15B}" destId="{4C35F8F8-BE1C-1146-BBEC-DD1AD1BEF041}" srcOrd="1" destOrd="0" presId="urn:microsoft.com/office/officeart/2008/layout/CaptionedPictures"/>
    <dgm:cxn modelId="{30319517-8597-EC47-AE2A-72ECCB0742B1}" type="presParOf" srcId="{11411E94-42DA-DA40-AADE-5E2EFC20C15B}" destId="{888AFA06-CB09-A64D-85A7-A1EA2CE89B08}" srcOrd="2" destOrd="0" presId="urn:microsoft.com/office/officeart/2008/layout/CaptionedPictures"/>
    <dgm:cxn modelId="{9EC41BC5-9EEE-3C4E-A21F-46D3397730F6}" type="presParOf" srcId="{888AFA06-CB09-A64D-85A7-A1EA2CE89B08}" destId="{AFAA9896-BFCB-E346-9F2D-37008FBA5392}" srcOrd="0" destOrd="0" presId="urn:microsoft.com/office/officeart/2008/layout/CaptionedPictures"/>
    <dgm:cxn modelId="{26B3238D-E043-C14B-BFFF-E6C3D4DFF853}" type="presParOf" srcId="{888AFA06-CB09-A64D-85A7-A1EA2CE89B08}" destId="{DDBF7FA9-9F66-A944-BB0C-123B36ABF68C}" srcOrd="1" destOrd="0" presId="urn:microsoft.com/office/officeart/2008/layout/CaptionedPictures"/>
    <dgm:cxn modelId="{0CDB882B-A332-B14B-9264-BF2D9B1D2123}" type="presParOf" srcId="{F0BB4B48-8F0E-0049-A65E-E1EBA41D9245}" destId="{BB061280-F3E7-9043-9375-924407324CE2}" srcOrd="1" destOrd="0" presId="urn:microsoft.com/office/officeart/2008/layout/CaptionedPictures"/>
    <dgm:cxn modelId="{F50FFADE-D6CD-074E-829F-5EDEC5FC2418}" type="presParOf" srcId="{F0BB4B48-8F0E-0049-A65E-E1EBA41D9245}" destId="{2D543B95-740D-3E49-85BE-BC2049CC5B09}" srcOrd="2" destOrd="0" presId="urn:microsoft.com/office/officeart/2008/layout/CaptionedPictures"/>
    <dgm:cxn modelId="{62C7B383-CBB0-E64F-B9B1-0069207DC20F}" type="presParOf" srcId="{2D543B95-740D-3E49-85BE-BC2049CC5B09}" destId="{CB441150-80E3-B04C-B3CC-6BAEA3A3D7AC}" srcOrd="0" destOrd="0" presId="urn:microsoft.com/office/officeart/2008/layout/CaptionedPictures"/>
    <dgm:cxn modelId="{9F81454A-63D7-EE42-92D8-E84A098476E1}" type="presParOf" srcId="{2D543B95-740D-3E49-85BE-BC2049CC5B09}" destId="{356CBCAC-5865-0643-A13C-4771EB5C857B}" srcOrd="1" destOrd="0" presId="urn:microsoft.com/office/officeart/2008/layout/CaptionedPictures"/>
    <dgm:cxn modelId="{70E5847A-D803-154F-9364-923E79D18718}" type="presParOf" srcId="{2D543B95-740D-3E49-85BE-BC2049CC5B09}" destId="{9029308A-165B-E24C-9634-4C18AA22D694}" srcOrd="2" destOrd="0" presId="urn:microsoft.com/office/officeart/2008/layout/CaptionedPictures"/>
    <dgm:cxn modelId="{197EBEDE-9C4E-4544-83A2-A03C6DF193C6}" type="presParOf" srcId="{9029308A-165B-E24C-9634-4C18AA22D694}" destId="{BB3D7298-A4F3-7F4F-8386-AB276CDF85B5}" srcOrd="0" destOrd="0" presId="urn:microsoft.com/office/officeart/2008/layout/CaptionedPictures"/>
    <dgm:cxn modelId="{79E70E6F-0B76-4741-99C8-608FC456274A}" type="presParOf" srcId="{9029308A-165B-E24C-9634-4C18AA22D694}" destId="{C2E88E82-8BA6-0646-BE94-9498B0D53BF3}" srcOrd="1" destOrd="0" presId="urn:microsoft.com/office/officeart/2008/layout/CaptionedPictures"/>
    <dgm:cxn modelId="{FBD62ADD-76FF-FB4F-9589-10D32F94F136}" type="presParOf" srcId="{F0BB4B48-8F0E-0049-A65E-E1EBA41D9245}" destId="{3E6927ED-D97D-2342-8BE0-83F310F447EC}" srcOrd="3" destOrd="0" presId="urn:microsoft.com/office/officeart/2008/layout/CaptionedPictures"/>
    <dgm:cxn modelId="{38816E7F-9F0F-0C46-8707-A19D25C7E5AA}" type="presParOf" srcId="{F0BB4B48-8F0E-0049-A65E-E1EBA41D9245}" destId="{85CC06A1-9CA0-0242-9B77-4EC8691EE245}" srcOrd="4" destOrd="0" presId="urn:microsoft.com/office/officeart/2008/layout/CaptionedPictures"/>
    <dgm:cxn modelId="{D958023B-1A6D-B04B-A63E-BF8C52AF3920}" type="presParOf" srcId="{85CC06A1-9CA0-0242-9B77-4EC8691EE245}" destId="{63ECE444-AFCF-3E46-8F91-DA7466FA0F7E}" srcOrd="0" destOrd="0" presId="urn:microsoft.com/office/officeart/2008/layout/CaptionedPictures"/>
    <dgm:cxn modelId="{7E6E0221-1247-0349-8F81-1061F2D58C19}" type="presParOf" srcId="{85CC06A1-9CA0-0242-9B77-4EC8691EE245}" destId="{E08019B9-86F3-2C47-9894-0CC7F4CE2DFE}" srcOrd="1" destOrd="0" presId="urn:microsoft.com/office/officeart/2008/layout/CaptionedPictures"/>
    <dgm:cxn modelId="{A3D73891-C79C-7944-A29D-A30329A97D08}" type="presParOf" srcId="{85CC06A1-9CA0-0242-9B77-4EC8691EE245}" destId="{76EB433B-9671-6949-844F-A05207D47229}" srcOrd="2" destOrd="0" presId="urn:microsoft.com/office/officeart/2008/layout/CaptionedPictures"/>
    <dgm:cxn modelId="{26EC6C6A-3698-B943-91D2-AA815D9F055C}" type="presParOf" srcId="{76EB433B-9671-6949-844F-A05207D47229}" destId="{ACE2EBEE-2150-9E41-AC55-6B07A10704C9}" srcOrd="0" destOrd="0" presId="urn:microsoft.com/office/officeart/2008/layout/CaptionedPictures"/>
    <dgm:cxn modelId="{01DABB05-CE85-F34B-8E2E-FDBE260F021C}" type="presParOf" srcId="{76EB433B-9671-6949-844F-A05207D47229}" destId="{001F737F-35FD-324E-BF53-2B10F3EA651E}"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E6129-2D90-DE4E-8C70-5F653F9D0B9C}">
      <dsp:nvSpPr>
        <dsp:cNvPr id="0" name=""/>
        <dsp:cNvSpPr/>
      </dsp:nvSpPr>
      <dsp:spPr>
        <a:xfrm>
          <a:off x="0" y="552"/>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B2059E2-BE59-F441-A4F7-29DBFD574918}">
      <dsp:nvSpPr>
        <dsp:cNvPr id="0" name=""/>
        <dsp:cNvSpPr/>
      </dsp:nvSpPr>
      <dsp:spPr>
        <a:xfrm>
          <a:off x="0" y="552"/>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t>Cloud at Scale with Netflix</a:t>
          </a:r>
          <a:endParaRPr lang="en-US" sz="3600" b="1" kern="1200" dirty="0"/>
        </a:p>
      </dsp:txBody>
      <dsp:txXfrm>
        <a:off x="0" y="552"/>
        <a:ext cx="8229600" cy="904971"/>
      </dsp:txXfrm>
    </dsp:sp>
    <dsp:sp modelId="{52287809-0B89-B84C-BE3C-A28D07D71410}">
      <dsp:nvSpPr>
        <dsp:cNvPr id="0" name=""/>
        <dsp:cNvSpPr/>
      </dsp:nvSpPr>
      <dsp:spPr>
        <a:xfrm>
          <a:off x="0" y="905524"/>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14F1628-9CE7-DE4D-BD56-11C9AE4D3054}">
      <dsp:nvSpPr>
        <dsp:cNvPr id="0" name=""/>
        <dsp:cNvSpPr/>
      </dsp:nvSpPr>
      <dsp:spPr>
        <a:xfrm>
          <a:off x="0" y="905524"/>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t>Cloud Native </a:t>
          </a:r>
          <a:r>
            <a:rPr lang="en-US" sz="3600" b="1" kern="1200" dirty="0" err="1" smtClean="0"/>
            <a:t>NetflixOSS</a:t>
          </a:r>
          <a:endParaRPr lang="en-US" sz="3600" b="1" kern="1200" dirty="0" smtClean="0"/>
        </a:p>
      </dsp:txBody>
      <dsp:txXfrm>
        <a:off x="0" y="905524"/>
        <a:ext cx="8229600" cy="904971"/>
      </dsp:txXfrm>
    </dsp:sp>
    <dsp:sp modelId="{644F8FD1-0AA9-9E43-B86A-9B5C50563522}">
      <dsp:nvSpPr>
        <dsp:cNvPr id="0" name=""/>
        <dsp:cNvSpPr/>
      </dsp:nvSpPr>
      <dsp:spPr>
        <a:xfrm>
          <a:off x="0" y="1810495"/>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0656D8A-11E7-EA48-9A7E-F09F39F3C918}">
      <dsp:nvSpPr>
        <dsp:cNvPr id="0" name=""/>
        <dsp:cNvSpPr/>
      </dsp:nvSpPr>
      <dsp:spPr>
        <a:xfrm>
          <a:off x="0" y="1810495"/>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t>Resilient Developer Patterns</a:t>
          </a:r>
          <a:endParaRPr lang="en-US" sz="3600" b="1" kern="1200" dirty="0"/>
        </a:p>
      </dsp:txBody>
      <dsp:txXfrm>
        <a:off x="0" y="1810495"/>
        <a:ext cx="8229600" cy="904971"/>
      </dsp:txXfrm>
    </dsp:sp>
    <dsp:sp modelId="{155E90DF-F81D-F546-BDD4-E28650B223B3}">
      <dsp:nvSpPr>
        <dsp:cNvPr id="0" name=""/>
        <dsp:cNvSpPr/>
      </dsp:nvSpPr>
      <dsp:spPr>
        <a:xfrm>
          <a:off x="0" y="2715467"/>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0D2EF8C-1A96-B941-B00D-DA7D7C748249}">
      <dsp:nvSpPr>
        <dsp:cNvPr id="0" name=""/>
        <dsp:cNvSpPr/>
      </dsp:nvSpPr>
      <dsp:spPr>
        <a:xfrm>
          <a:off x="0" y="2715467"/>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t>Availability and Efficiency</a:t>
          </a:r>
          <a:endParaRPr lang="en-US" sz="3600" b="1" kern="1200" dirty="0"/>
        </a:p>
      </dsp:txBody>
      <dsp:txXfrm>
        <a:off x="0" y="2715467"/>
        <a:ext cx="8229600" cy="904971"/>
      </dsp:txXfrm>
    </dsp:sp>
    <dsp:sp modelId="{505CE7DE-DD08-E647-8EA5-0539A4FF1681}">
      <dsp:nvSpPr>
        <dsp:cNvPr id="0" name=""/>
        <dsp:cNvSpPr/>
      </dsp:nvSpPr>
      <dsp:spPr>
        <a:xfrm>
          <a:off x="0" y="3620438"/>
          <a:ext cx="82296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0E067A-6A93-FA40-B77D-4D9C708FA0A2}">
      <dsp:nvSpPr>
        <dsp:cNvPr id="0" name=""/>
        <dsp:cNvSpPr/>
      </dsp:nvSpPr>
      <dsp:spPr>
        <a:xfrm>
          <a:off x="0" y="3620438"/>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t>Questions and Discussion</a:t>
          </a:r>
          <a:endParaRPr lang="en-US" sz="3600" b="1" kern="1200" dirty="0"/>
        </a:p>
      </dsp:txBody>
      <dsp:txXfrm>
        <a:off x="0" y="3620438"/>
        <a:ext cx="8229600" cy="90497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D230-01C2-364C-AFEC-B01482B19CAD}">
      <dsp:nvSpPr>
        <dsp:cNvPr id="0" name=""/>
        <dsp:cNvSpPr/>
      </dsp:nvSpPr>
      <dsp:spPr>
        <a:xfrm>
          <a:off x="2721" y="386377"/>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35F8F8-BE1C-1146-BBEC-DD1AD1BEF041}">
      <dsp:nvSpPr>
        <dsp:cNvPr id="0" name=""/>
        <dsp:cNvSpPr/>
      </dsp:nvSpPr>
      <dsp:spPr>
        <a:xfrm>
          <a:off x="58848" y="439203"/>
          <a:ext cx="1010286" cy="858412"/>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FAA9896-BFCB-E346-9F2D-37008FBA5392}">
      <dsp:nvSpPr>
        <dsp:cNvPr id="0" name=""/>
        <dsp:cNvSpPr/>
      </dsp:nvSpPr>
      <dsp:spPr>
        <a:xfrm>
          <a:off x="58848"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p>
      </dsp:txBody>
      <dsp:txXfrm>
        <a:off x="58848" y="1429690"/>
        <a:ext cx="1010286" cy="224497"/>
      </dsp:txXfrm>
    </dsp:sp>
    <dsp:sp modelId="{DDBF7FA9-9F66-A944-BB0C-123B36ABF68C}">
      <dsp:nvSpPr>
        <dsp:cNvPr id="0" name=""/>
        <dsp:cNvSpPr/>
      </dsp:nvSpPr>
      <dsp:spPr>
        <a:xfrm>
          <a:off x="58848"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A</a:t>
          </a:r>
          <a:endParaRPr lang="en-US" sz="600" kern="1200" dirty="0"/>
        </a:p>
      </dsp:txBody>
      <dsp:txXfrm>
        <a:off x="58848" y="1297616"/>
        <a:ext cx="1010286" cy="132074"/>
      </dsp:txXfrm>
    </dsp:sp>
    <dsp:sp modelId="{CB441150-80E3-B04C-B3CC-6BAEA3A3D7AC}">
      <dsp:nvSpPr>
        <dsp:cNvPr id="0" name=""/>
        <dsp:cNvSpPr/>
      </dsp:nvSpPr>
      <dsp:spPr>
        <a:xfrm>
          <a:off x="1368778" y="386377"/>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6CBCAC-5865-0643-A13C-4771EB5C857B}">
      <dsp:nvSpPr>
        <dsp:cNvPr id="0" name=""/>
        <dsp:cNvSpPr/>
      </dsp:nvSpPr>
      <dsp:spPr>
        <a:xfrm>
          <a:off x="1424905" y="439203"/>
          <a:ext cx="1010286" cy="858412"/>
        </a:xfrm>
        <a:prstGeom prst="rect">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B3D7298-A4F3-7F4F-8386-AB276CDF85B5}">
      <dsp:nvSpPr>
        <dsp:cNvPr id="0" name=""/>
        <dsp:cNvSpPr/>
      </dsp:nvSpPr>
      <dsp:spPr>
        <a:xfrm>
          <a:off x="1424905"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endParaRPr lang="en-US" sz="600" kern="1200" dirty="0"/>
        </a:p>
      </dsp:txBody>
      <dsp:txXfrm>
        <a:off x="1424905" y="1429690"/>
        <a:ext cx="1010286" cy="224497"/>
      </dsp:txXfrm>
    </dsp:sp>
    <dsp:sp modelId="{C2E88E82-8BA6-0646-BE94-9498B0D53BF3}">
      <dsp:nvSpPr>
        <dsp:cNvPr id="0" name=""/>
        <dsp:cNvSpPr/>
      </dsp:nvSpPr>
      <dsp:spPr>
        <a:xfrm>
          <a:off x="1424905"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B</a:t>
          </a:r>
          <a:endParaRPr lang="en-US" sz="600" kern="1200" dirty="0"/>
        </a:p>
      </dsp:txBody>
      <dsp:txXfrm>
        <a:off x="1424905" y="1297616"/>
        <a:ext cx="1010286" cy="132074"/>
      </dsp:txXfrm>
    </dsp:sp>
    <dsp:sp modelId="{63ECE444-AFCF-3E46-8F91-DA7466FA0F7E}">
      <dsp:nvSpPr>
        <dsp:cNvPr id="0" name=""/>
        <dsp:cNvSpPr/>
      </dsp:nvSpPr>
      <dsp:spPr>
        <a:xfrm>
          <a:off x="2734836" y="386377"/>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8019B9-86F3-2C47-9894-0CC7F4CE2DFE}">
      <dsp:nvSpPr>
        <dsp:cNvPr id="0" name=""/>
        <dsp:cNvSpPr/>
      </dsp:nvSpPr>
      <dsp:spPr>
        <a:xfrm>
          <a:off x="2790963" y="439203"/>
          <a:ext cx="1010286" cy="858412"/>
        </a:xfrm>
        <a:prstGeom prst="rect">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E2EBEE-2150-9E41-AC55-6B07A10704C9}">
      <dsp:nvSpPr>
        <dsp:cNvPr id="0" name=""/>
        <dsp:cNvSpPr/>
      </dsp:nvSpPr>
      <dsp:spPr>
        <a:xfrm>
          <a:off x="2790963"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endParaRPr lang="en-US" sz="600" kern="1200" dirty="0"/>
        </a:p>
      </dsp:txBody>
      <dsp:txXfrm>
        <a:off x="2790963" y="1429690"/>
        <a:ext cx="1010286" cy="224497"/>
      </dsp:txXfrm>
    </dsp:sp>
    <dsp:sp modelId="{001F737F-35FD-324E-BF53-2B10F3EA651E}">
      <dsp:nvSpPr>
        <dsp:cNvPr id="0" name=""/>
        <dsp:cNvSpPr/>
      </dsp:nvSpPr>
      <dsp:spPr>
        <a:xfrm>
          <a:off x="2790963"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C</a:t>
          </a:r>
          <a:endParaRPr lang="en-US" sz="600" kern="1200" dirty="0"/>
        </a:p>
      </dsp:txBody>
      <dsp:txXfrm>
        <a:off x="2790963" y="1297616"/>
        <a:ext cx="1010286" cy="132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B9A74-FD3B-354C-BF6E-6585523FD389}">
      <dsp:nvSpPr>
        <dsp:cNvPr id="0" name=""/>
        <dsp:cNvSpPr/>
      </dsp:nvSpPr>
      <dsp:spPr>
        <a:xfrm>
          <a:off x="2755244" y="1347"/>
          <a:ext cx="1370902" cy="89108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Production</a:t>
          </a:r>
        </a:p>
        <a:p>
          <a:pPr lvl="0" algn="ctr" defTabSz="711200">
            <a:lnSpc>
              <a:spcPct val="90000"/>
            </a:lnSpc>
            <a:spcBef>
              <a:spcPct val="0"/>
            </a:spcBef>
            <a:spcAft>
              <a:spcPct val="35000"/>
            </a:spcAft>
          </a:pPr>
          <a:r>
            <a:rPr lang="en-US" sz="1600" kern="1200" dirty="0" smtClean="0"/>
            <a:t>Account</a:t>
          </a:r>
          <a:endParaRPr lang="en-US" sz="1600" kern="1200" dirty="0"/>
        </a:p>
      </dsp:txBody>
      <dsp:txXfrm>
        <a:off x="2798743" y="44846"/>
        <a:ext cx="1283904" cy="804088"/>
      </dsp:txXfrm>
    </dsp:sp>
    <dsp:sp modelId="{79B57009-336F-8042-898D-8E868E412E8E}">
      <dsp:nvSpPr>
        <dsp:cNvPr id="0" name=""/>
        <dsp:cNvSpPr/>
      </dsp:nvSpPr>
      <dsp:spPr>
        <a:xfrm>
          <a:off x="1966918" y="446891"/>
          <a:ext cx="2947554" cy="2947554"/>
        </a:xfrm>
        <a:custGeom>
          <a:avLst/>
          <a:gdLst/>
          <a:ahLst/>
          <a:cxnLst/>
          <a:rect l="0" t="0" r="0" b="0"/>
          <a:pathLst>
            <a:path>
              <a:moveTo>
                <a:pt x="2169128" y="174351"/>
              </a:moveTo>
              <a:arcTo wR="1473777" hR="1473777" stAng="17889132" swAng="262893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54BEDD9F-4F2C-794B-AA38-AC8D910B37CF}">
      <dsp:nvSpPr>
        <dsp:cNvPr id="0" name=""/>
        <dsp:cNvSpPr/>
      </dsp:nvSpPr>
      <dsp:spPr>
        <a:xfrm>
          <a:off x="4229022" y="1475125"/>
          <a:ext cx="1370902" cy="891086"/>
        </a:xfrm>
        <a:prstGeom prst="round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Archive Account</a:t>
          </a:r>
          <a:endParaRPr lang="en-US" sz="1600" kern="1200" dirty="0"/>
        </a:p>
      </dsp:txBody>
      <dsp:txXfrm>
        <a:off x="4272521" y="1518624"/>
        <a:ext cx="1283904" cy="804088"/>
      </dsp:txXfrm>
    </dsp:sp>
    <dsp:sp modelId="{27A2D351-854A-F444-B336-930786B2E2C6}">
      <dsp:nvSpPr>
        <dsp:cNvPr id="0" name=""/>
        <dsp:cNvSpPr/>
      </dsp:nvSpPr>
      <dsp:spPr>
        <a:xfrm>
          <a:off x="1966918" y="446891"/>
          <a:ext cx="2947554" cy="2947554"/>
        </a:xfrm>
        <a:custGeom>
          <a:avLst/>
          <a:gdLst/>
          <a:ahLst/>
          <a:cxnLst/>
          <a:rect l="0" t="0" r="0" b="0"/>
          <a:pathLst>
            <a:path>
              <a:moveTo>
                <a:pt x="2875166" y="1929988"/>
              </a:moveTo>
              <a:arcTo wR="1473777" hR="1473777" stAng="1081935" swAng="262893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647DB779-EDAC-7B4E-8206-7F03723D13F4}">
      <dsp:nvSpPr>
        <dsp:cNvPr id="0" name=""/>
        <dsp:cNvSpPr/>
      </dsp:nvSpPr>
      <dsp:spPr>
        <a:xfrm>
          <a:off x="2755244" y="2948902"/>
          <a:ext cx="1370902" cy="89108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Auditable</a:t>
          </a:r>
        </a:p>
        <a:p>
          <a:pPr lvl="0" algn="ctr" defTabSz="711200">
            <a:lnSpc>
              <a:spcPct val="90000"/>
            </a:lnSpc>
            <a:spcBef>
              <a:spcPct val="0"/>
            </a:spcBef>
            <a:spcAft>
              <a:spcPct val="35000"/>
            </a:spcAft>
          </a:pPr>
          <a:r>
            <a:rPr lang="en-US" sz="1600" kern="1200" dirty="0" smtClean="0"/>
            <a:t>Account</a:t>
          </a:r>
          <a:endParaRPr lang="en-US" sz="1600" kern="1200" dirty="0"/>
        </a:p>
      </dsp:txBody>
      <dsp:txXfrm>
        <a:off x="2798743" y="2992401"/>
        <a:ext cx="1283904" cy="804088"/>
      </dsp:txXfrm>
    </dsp:sp>
    <dsp:sp modelId="{5E39914C-162C-FC47-8A50-0E1B627FFA8C}">
      <dsp:nvSpPr>
        <dsp:cNvPr id="0" name=""/>
        <dsp:cNvSpPr/>
      </dsp:nvSpPr>
      <dsp:spPr>
        <a:xfrm>
          <a:off x="1966918" y="446891"/>
          <a:ext cx="2947554" cy="2947554"/>
        </a:xfrm>
        <a:custGeom>
          <a:avLst/>
          <a:gdLst/>
          <a:ahLst/>
          <a:cxnLst/>
          <a:rect l="0" t="0" r="0" b="0"/>
          <a:pathLst>
            <a:path>
              <a:moveTo>
                <a:pt x="778426" y="2773203"/>
              </a:moveTo>
              <a:arcTo wR="1473777" hR="1473777" stAng="7089132" swAng="262893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FDC46236-50AA-1B47-9D56-9D21E24C8F1D}">
      <dsp:nvSpPr>
        <dsp:cNvPr id="0" name=""/>
        <dsp:cNvSpPr/>
      </dsp:nvSpPr>
      <dsp:spPr>
        <a:xfrm>
          <a:off x="1281467" y="1475125"/>
          <a:ext cx="1370902" cy="89108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Dev</a:t>
          </a:r>
          <a:r>
            <a:rPr lang="en-US" sz="1600" kern="1200" dirty="0" smtClean="0"/>
            <a:t> Test Build Account</a:t>
          </a:r>
          <a:endParaRPr lang="en-US" sz="1600" kern="1200" dirty="0"/>
        </a:p>
      </dsp:txBody>
      <dsp:txXfrm>
        <a:off x="1324966" y="1518624"/>
        <a:ext cx="1283904" cy="804088"/>
      </dsp:txXfrm>
    </dsp:sp>
    <dsp:sp modelId="{EFDE63E7-AC1F-1E4E-B18D-32E6C47758E9}">
      <dsp:nvSpPr>
        <dsp:cNvPr id="0" name=""/>
        <dsp:cNvSpPr/>
      </dsp:nvSpPr>
      <dsp:spPr>
        <a:xfrm>
          <a:off x="1966918" y="446891"/>
          <a:ext cx="2947554" cy="2947554"/>
        </a:xfrm>
        <a:custGeom>
          <a:avLst/>
          <a:gdLst/>
          <a:ahLst/>
          <a:cxnLst/>
          <a:rect l="0" t="0" r="0" b="0"/>
          <a:pathLst>
            <a:path>
              <a:moveTo>
                <a:pt x="72388" y="1017566"/>
              </a:moveTo>
              <a:arcTo wR="1473777" hR="1473777" stAng="11881935" swAng="262893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CB20D-83BB-AE45-8CA9-780BC2DEB29C}">
      <dsp:nvSpPr>
        <dsp:cNvPr id="0" name=""/>
        <dsp:cNvSpPr/>
      </dsp:nvSpPr>
      <dsp:spPr>
        <a:xfrm rot="2576185">
          <a:off x="2851538" y="3165870"/>
          <a:ext cx="642149" cy="47548"/>
        </a:xfrm>
        <a:custGeom>
          <a:avLst/>
          <a:gdLst/>
          <a:ahLst/>
          <a:cxnLst/>
          <a:rect l="0" t="0" r="0" b="0"/>
          <a:pathLst>
            <a:path>
              <a:moveTo>
                <a:pt x="0" y="23774"/>
              </a:moveTo>
              <a:lnTo>
                <a:pt x="642149" y="237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8C52AC-5AFF-E048-9FAD-F8D292E546AD}">
      <dsp:nvSpPr>
        <dsp:cNvPr id="0" name=""/>
        <dsp:cNvSpPr/>
      </dsp:nvSpPr>
      <dsp:spPr>
        <a:xfrm>
          <a:off x="2937550" y="2239207"/>
          <a:ext cx="1062920" cy="47548"/>
        </a:xfrm>
        <a:custGeom>
          <a:avLst/>
          <a:gdLst/>
          <a:ahLst/>
          <a:cxnLst/>
          <a:rect l="0" t="0" r="0" b="0"/>
          <a:pathLst>
            <a:path>
              <a:moveTo>
                <a:pt x="0" y="23774"/>
              </a:moveTo>
              <a:lnTo>
                <a:pt x="1062920" y="237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06D597-4508-4744-AF5B-B9C7A95137E1}">
      <dsp:nvSpPr>
        <dsp:cNvPr id="0" name=""/>
        <dsp:cNvSpPr/>
      </dsp:nvSpPr>
      <dsp:spPr>
        <a:xfrm rot="19028744">
          <a:off x="2849898" y="1309936"/>
          <a:ext cx="656785" cy="47548"/>
        </a:xfrm>
        <a:custGeom>
          <a:avLst/>
          <a:gdLst/>
          <a:ahLst/>
          <a:cxnLst/>
          <a:rect l="0" t="0" r="0" b="0"/>
          <a:pathLst>
            <a:path>
              <a:moveTo>
                <a:pt x="0" y="23774"/>
              </a:moveTo>
              <a:lnTo>
                <a:pt x="656785" y="237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D0C5471-06AB-7941-B8D8-5FCD2F72D9FD}">
      <dsp:nvSpPr>
        <dsp:cNvPr id="0" name=""/>
        <dsp:cNvSpPr/>
      </dsp:nvSpPr>
      <dsp:spPr>
        <a:xfrm>
          <a:off x="1089708" y="1176015"/>
          <a:ext cx="2173932" cy="21739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A0E24FB-5DF9-9D41-AA6C-C855AEF7076A}">
      <dsp:nvSpPr>
        <dsp:cNvPr id="0" name=""/>
        <dsp:cNvSpPr/>
      </dsp:nvSpPr>
      <dsp:spPr>
        <a:xfrm>
          <a:off x="3222014" y="1626"/>
          <a:ext cx="1378225" cy="130435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www-prod</a:t>
          </a:r>
          <a:endParaRPr lang="en-US" sz="3000" kern="1200" dirty="0"/>
        </a:p>
      </dsp:txBody>
      <dsp:txXfrm>
        <a:off x="3423850" y="192645"/>
        <a:ext cx="974553" cy="922321"/>
      </dsp:txXfrm>
    </dsp:sp>
    <dsp:sp modelId="{1F1B77CE-02ED-9B40-BE3F-5E971347E84C}">
      <dsp:nvSpPr>
        <dsp:cNvPr id="0" name=""/>
        <dsp:cNvSpPr/>
      </dsp:nvSpPr>
      <dsp:spPr>
        <a:xfrm>
          <a:off x="4638343" y="1626"/>
          <a:ext cx="2067337" cy="13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smtClean="0"/>
            <a:t>Userid</a:t>
          </a:r>
          <a:r>
            <a:rPr lang="en-US" sz="2000" kern="1200" dirty="0" smtClean="0"/>
            <a:t> </a:t>
          </a:r>
          <a:r>
            <a:rPr lang="en-US" sz="2000" kern="1200" dirty="0" err="1" smtClean="0"/>
            <a:t>wwwprod</a:t>
          </a:r>
          <a:endParaRPr lang="en-US" sz="2000" kern="1200" dirty="0"/>
        </a:p>
      </dsp:txBody>
      <dsp:txXfrm>
        <a:off x="4638343" y="1626"/>
        <a:ext cx="2067337" cy="1304359"/>
      </dsp:txXfrm>
    </dsp:sp>
    <dsp:sp modelId="{AD365AFA-52AE-2446-AA91-854D01AD00F0}">
      <dsp:nvSpPr>
        <dsp:cNvPr id="0" name=""/>
        <dsp:cNvSpPr/>
      </dsp:nvSpPr>
      <dsp:spPr>
        <a:xfrm>
          <a:off x="4000471" y="1610801"/>
          <a:ext cx="1383077" cy="130435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Dal-prod</a:t>
          </a:r>
          <a:endParaRPr lang="en-US" sz="3000" kern="1200" dirty="0"/>
        </a:p>
      </dsp:txBody>
      <dsp:txXfrm>
        <a:off x="4203018" y="1801820"/>
        <a:ext cx="977983" cy="922321"/>
      </dsp:txXfrm>
    </dsp:sp>
    <dsp:sp modelId="{011ACB5A-D01F-274C-B058-33472624AD63}">
      <dsp:nvSpPr>
        <dsp:cNvPr id="0" name=""/>
        <dsp:cNvSpPr/>
      </dsp:nvSpPr>
      <dsp:spPr>
        <a:xfrm>
          <a:off x="5415587" y="1610801"/>
          <a:ext cx="2074616" cy="13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smtClean="0"/>
            <a:t>Userid</a:t>
          </a:r>
          <a:r>
            <a:rPr lang="en-US" sz="2000" kern="1200" dirty="0" smtClean="0"/>
            <a:t> </a:t>
          </a:r>
          <a:r>
            <a:rPr lang="en-US" sz="2000" kern="1200" dirty="0" err="1" smtClean="0"/>
            <a:t>dalprod</a:t>
          </a:r>
          <a:endParaRPr lang="en-US" sz="2000" kern="1200" dirty="0"/>
        </a:p>
      </dsp:txBody>
      <dsp:txXfrm>
        <a:off x="5415587" y="1610801"/>
        <a:ext cx="2074616" cy="1304359"/>
      </dsp:txXfrm>
    </dsp:sp>
    <dsp:sp modelId="{7D266048-4A85-F148-89E8-6C19C69D48D4}">
      <dsp:nvSpPr>
        <dsp:cNvPr id="0" name=""/>
        <dsp:cNvSpPr/>
      </dsp:nvSpPr>
      <dsp:spPr>
        <a:xfrm>
          <a:off x="3197117" y="3219977"/>
          <a:ext cx="1418060" cy="130435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Cass-prod</a:t>
          </a:r>
          <a:endParaRPr lang="en-US" sz="3000" kern="1200" dirty="0"/>
        </a:p>
      </dsp:txBody>
      <dsp:txXfrm>
        <a:off x="3404787" y="3410996"/>
        <a:ext cx="1002720" cy="922321"/>
      </dsp:txXfrm>
    </dsp:sp>
    <dsp:sp modelId="{78ABC7AB-5F53-4841-A437-BD8505408319}">
      <dsp:nvSpPr>
        <dsp:cNvPr id="0" name=""/>
        <dsp:cNvSpPr/>
      </dsp:nvSpPr>
      <dsp:spPr>
        <a:xfrm>
          <a:off x="4603488" y="3219977"/>
          <a:ext cx="2127090" cy="130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smtClean="0"/>
            <a:t>Userid</a:t>
          </a:r>
          <a:r>
            <a:rPr lang="en-US" sz="2000" kern="1200" dirty="0" smtClean="0"/>
            <a:t> </a:t>
          </a:r>
          <a:r>
            <a:rPr lang="en-US" sz="2000" kern="1200" dirty="0" err="1" smtClean="0"/>
            <a:t>cassprod</a:t>
          </a:r>
          <a:endParaRPr lang="en-US" sz="2000" kern="1200" dirty="0"/>
        </a:p>
      </dsp:txBody>
      <dsp:txXfrm>
        <a:off x="4603488" y="3219977"/>
        <a:ext cx="2127090" cy="13043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9A447-75F1-A849-AB6C-C702C3B5F38D}">
      <dsp:nvSpPr>
        <dsp:cNvPr id="0" name=""/>
        <dsp:cNvSpPr/>
      </dsp:nvSpPr>
      <dsp:spPr>
        <a:xfrm>
          <a:off x="1215458" y="2197043"/>
          <a:ext cx="1525969" cy="76298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Customer Device (PC Web browser)</a:t>
          </a:r>
          <a:endParaRPr lang="en-US" sz="1600" kern="1200" dirty="0"/>
        </a:p>
      </dsp:txBody>
      <dsp:txXfrm>
        <a:off x="1237805" y="2219390"/>
        <a:ext cx="1481275" cy="718290"/>
      </dsp:txXfrm>
    </dsp:sp>
    <dsp:sp modelId="{FF22CDDF-E667-C040-9AA6-4E8323BD856D}">
      <dsp:nvSpPr>
        <dsp:cNvPr id="0" name=""/>
        <dsp:cNvSpPr/>
      </dsp:nvSpPr>
      <dsp:spPr>
        <a:xfrm rot="17350740">
          <a:off x="2117627" y="1687787"/>
          <a:ext cx="1857988" cy="26630"/>
        </a:xfrm>
        <a:custGeom>
          <a:avLst/>
          <a:gdLst/>
          <a:ahLst/>
          <a:cxnLst/>
          <a:rect l="0" t="0" r="0" b="0"/>
          <a:pathLst>
            <a:path>
              <a:moveTo>
                <a:pt x="0" y="13315"/>
              </a:moveTo>
              <a:lnTo>
                <a:pt x="1857988"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0171" y="1654653"/>
        <a:ext cx="92899" cy="92899"/>
      </dsp:txXfrm>
    </dsp:sp>
    <dsp:sp modelId="{F2D95DE9-1040-3E4A-9DE5-DEE1B9EF26C3}">
      <dsp:nvSpPr>
        <dsp:cNvPr id="0" name=""/>
        <dsp:cNvSpPr/>
      </dsp:nvSpPr>
      <dsp:spPr>
        <a:xfrm>
          <a:off x="3351815" y="442178"/>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Monolithic Web App</a:t>
          </a:r>
          <a:endParaRPr lang="en-US" sz="1600" kern="1200" dirty="0"/>
        </a:p>
      </dsp:txBody>
      <dsp:txXfrm>
        <a:off x="3374162" y="464525"/>
        <a:ext cx="1481275" cy="718290"/>
      </dsp:txXfrm>
    </dsp:sp>
    <dsp:sp modelId="{D52891FF-BCC4-1347-992B-923C364381A5}">
      <dsp:nvSpPr>
        <dsp:cNvPr id="0" name=""/>
        <dsp:cNvSpPr/>
      </dsp:nvSpPr>
      <dsp:spPr>
        <a:xfrm rot="19457599">
          <a:off x="4807131" y="590997"/>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585520"/>
        <a:ext cx="37584" cy="37584"/>
      </dsp:txXfrm>
    </dsp:sp>
    <dsp:sp modelId="{473DED52-CF22-1D45-9798-23EFCAE80356}">
      <dsp:nvSpPr>
        <dsp:cNvPr id="0" name=""/>
        <dsp:cNvSpPr/>
      </dsp:nvSpPr>
      <dsp:spPr>
        <a:xfrm>
          <a:off x="5488172" y="3462"/>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Oracle</a:t>
          </a:r>
          <a:endParaRPr lang="en-US" sz="1600" kern="1200" dirty="0"/>
        </a:p>
      </dsp:txBody>
      <dsp:txXfrm>
        <a:off x="5510519" y="25809"/>
        <a:ext cx="1481275" cy="718290"/>
      </dsp:txXfrm>
    </dsp:sp>
    <dsp:sp modelId="{5C5D79D0-45DE-6443-B111-982CBB301139}">
      <dsp:nvSpPr>
        <dsp:cNvPr id="0" name=""/>
        <dsp:cNvSpPr/>
      </dsp:nvSpPr>
      <dsp:spPr>
        <a:xfrm rot="2142401">
          <a:off x="4807131" y="1029713"/>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1024236"/>
        <a:ext cx="37584" cy="37584"/>
      </dsp:txXfrm>
    </dsp:sp>
    <dsp:sp modelId="{DF91CD80-B3C4-BE48-943D-E15FB5550EE8}">
      <dsp:nvSpPr>
        <dsp:cNvPr id="0" name=""/>
        <dsp:cNvSpPr/>
      </dsp:nvSpPr>
      <dsp:spPr>
        <a:xfrm>
          <a:off x="5488172" y="880894"/>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MySQL</a:t>
          </a:r>
          <a:endParaRPr lang="en-US" sz="1600" kern="1200" dirty="0"/>
        </a:p>
      </dsp:txBody>
      <dsp:txXfrm>
        <a:off x="5510519" y="903241"/>
        <a:ext cx="1481275" cy="718290"/>
      </dsp:txXfrm>
    </dsp:sp>
    <dsp:sp modelId="{7E896E45-B18D-3245-BAE7-FAC1C7FE4E51}">
      <dsp:nvSpPr>
        <dsp:cNvPr id="0" name=""/>
        <dsp:cNvSpPr/>
      </dsp:nvSpPr>
      <dsp:spPr>
        <a:xfrm>
          <a:off x="2741427" y="2565220"/>
          <a:ext cx="610387" cy="26630"/>
        </a:xfrm>
        <a:custGeom>
          <a:avLst/>
          <a:gdLst/>
          <a:ahLst/>
          <a:cxnLst/>
          <a:rect l="0" t="0" r="0" b="0"/>
          <a:pathLst>
            <a:path>
              <a:moveTo>
                <a:pt x="0" y="13315"/>
              </a:moveTo>
              <a:lnTo>
                <a:pt x="610387"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31361" y="2563275"/>
        <a:ext cx="30519" cy="30519"/>
      </dsp:txXfrm>
    </dsp:sp>
    <dsp:sp modelId="{8D405ED7-12F1-B44F-BE03-BAE2CFFC96D8}">
      <dsp:nvSpPr>
        <dsp:cNvPr id="0" name=""/>
        <dsp:cNvSpPr/>
      </dsp:nvSpPr>
      <dsp:spPr>
        <a:xfrm>
          <a:off x="3351815" y="2197043"/>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Monolithic Streaming App</a:t>
          </a:r>
          <a:endParaRPr lang="en-US" sz="1600" kern="1200" dirty="0"/>
        </a:p>
      </dsp:txBody>
      <dsp:txXfrm>
        <a:off x="3374162" y="2219390"/>
        <a:ext cx="1481275" cy="718290"/>
      </dsp:txXfrm>
    </dsp:sp>
    <dsp:sp modelId="{7E158EC0-E247-6E40-97BA-7D38CFEFC980}">
      <dsp:nvSpPr>
        <dsp:cNvPr id="0" name=""/>
        <dsp:cNvSpPr/>
      </dsp:nvSpPr>
      <dsp:spPr>
        <a:xfrm rot="19457599">
          <a:off x="4807131" y="2345861"/>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2340385"/>
        <a:ext cx="37584" cy="37584"/>
      </dsp:txXfrm>
    </dsp:sp>
    <dsp:sp modelId="{27BCEBB7-BD4E-9749-B4AD-11ED84E90D29}">
      <dsp:nvSpPr>
        <dsp:cNvPr id="0" name=""/>
        <dsp:cNvSpPr/>
      </dsp:nvSpPr>
      <dsp:spPr>
        <a:xfrm>
          <a:off x="5488172" y="1758327"/>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Oracle</a:t>
          </a:r>
          <a:endParaRPr lang="en-US" sz="1600" kern="1200" dirty="0"/>
        </a:p>
      </dsp:txBody>
      <dsp:txXfrm>
        <a:off x="5510519" y="1780674"/>
        <a:ext cx="1481275" cy="718290"/>
      </dsp:txXfrm>
    </dsp:sp>
    <dsp:sp modelId="{263A8B34-B3CF-7A46-94BE-F3AA60C98DAC}">
      <dsp:nvSpPr>
        <dsp:cNvPr id="0" name=""/>
        <dsp:cNvSpPr/>
      </dsp:nvSpPr>
      <dsp:spPr>
        <a:xfrm rot="2142401">
          <a:off x="4807131" y="2784578"/>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2779101"/>
        <a:ext cx="37584" cy="37584"/>
      </dsp:txXfrm>
    </dsp:sp>
    <dsp:sp modelId="{26635D59-F6B3-764F-89B4-F9ABF308E678}">
      <dsp:nvSpPr>
        <dsp:cNvPr id="0" name=""/>
        <dsp:cNvSpPr/>
      </dsp:nvSpPr>
      <dsp:spPr>
        <a:xfrm>
          <a:off x="5488172" y="2635759"/>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MySQL</a:t>
          </a:r>
          <a:endParaRPr lang="en-US" sz="1600" kern="1200" dirty="0"/>
        </a:p>
      </dsp:txBody>
      <dsp:txXfrm>
        <a:off x="5510519" y="2658106"/>
        <a:ext cx="1481275" cy="718290"/>
      </dsp:txXfrm>
    </dsp:sp>
    <dsp:sp modelId="{E3F6992C-28E2-864B-885C-D662DFB3DFCE}">
      <dsp:nvSpPr>
        <dsp:cNvPr id="0" name=""/>
        <dsp:cNvSpPr/>
      </dsp:nvSpPr>
      <dsp:spPr>
        <a:xfrm rot="4249260">
          <a:off x="2117627" y="3442652"/>
          <a:ext cx="1857988" cy="26630"/>
        </a:xfrm>
        <a:custGeom>
          <a:avLst/>
          <a:gdLst/>
          <a:ahLst/>
          <a:cxnLst/>
          <a:rect l="0" t="0" r="0" b="0"/>
          <a:pathLst>
            <a:path>
              <a:moveTo>
                <a:pt x="0" y="13315"/>
              </a:moveTo>
              <a:lnTo>
                <a:pt x="1857988"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0171" y="3409518"/>
        <a:ext cx="92899" cy="92899"/>
      </dsp:txXfrm>
    </dsp:sp>
    <dsp:sp modelId="{3CAF3B46-63AB-0441-B04A-EBA036461C95}">
      <dsp:nvSpPr>
        <dsp:cNvPr id="0" name=""/>
        <dsp:cNvSpPr/>
      </dsp:nvSpPr>
      <dsp:spPr>
        <a:xfrm>
          <a:off x="3351815" y="3951907"/>
          <a:ext cx="1525969" cy="762984"/>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Limelight/Level 3 Akamai CDNs</a:t>
          </a:r>
          <a:endParaRPr lang="en-US" sz="1600" kern="1200" dirty="0"/>
        </a:p>
      </dsp:txBody>
      <dsp:txXfrm>
        <a:off x="3374162" y="3974254"/>
        <a:ext cx="1481275" cy="718290"/>
      </dsp:txXfrm>
    </dsp:sp>
    <dsp:sp modelId="{706B76A3-3FF5-1A4D-BF1A-6842AF99B6C5}">
      <dsp:nvSpPr>
        <dsp:cNvPr id="0" name=""/>
        <dsp:cNvSpPr/>
      </dsp:nvSpPr>
      <dsp:spPr>
        <a:xfrm rot="19457599">
          <a:off x="4807131" y="4100726"/>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4095249"/>
        <a:ext cx="37584" cy="37584"/>
      </dsp:txXfrm>
    </dsp:sp>
    <dsp:sp modelId="{EC5F7F8A-FF43-3142-94A5-4AEDB577B128}">
      <dsp:nvSpPr>
        <dsp:cNvPr id="0" name=""/>
        <dsp:cNvSpPr/>
      </dsp:nvSpPr>
      <dsp:spPr>
        <a:xfrm>
          <a:off x="5488172" y="3513191"/>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Content Management</a:t>
          </a:r>
          <a:endParaRPr lang="en-US" sz="1600" kern="1200" dirty="0"/>
        </a:p>
      </dsp:txBody>
      <dsp:txXfrm>
        <a:off x="5510519" y="3535538"/>
        <a:ext cx="1481275" cy="718290"/>
      </dsp:txXfrm>
    </dsp:sp>
    <dsp:sp modelId="{9D0D5F31-3D70-5C48-A890-DCBF1D1D32FD}">
      <dsp:nvSpPr>
        <dsp:cNvPr id="0" name=""/>
        <dsp:cNvSpPr/>
      </dsp:nvSpPr>
      <dsp:spPr>
        <a:xfrm rot="2142401">
          <a:off x="4807131" y="4539442"/>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4533965"/>
        <a:ext cx="37584" cy="37584"/>
      </dsp:txXfrm>
    </dsp:sp>
    <dsp:sp modelId="{D36C9D08-0906-7A43-A530-9A6775F1E526}">
      <dsp:nvSpPr>
        <dsp:cNvPr id="0" name=""/>
        <dsp:cNvSpPr/>
      </dsp:nvSpPr>
      <dsp:spPr>
        <a:xfrm>
          <a:off x="5488172" y="4390623"/>
          <a:ext cx="1525969" cy="76298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Content Encoding</a:t>
          </a:r>
          <a:endParaRPr lang="en-US" sz="1600" kern="1200" dirty="0"/>
        </a:p>
      </dsp:txBody>
      <dsp:txXfrm>
        <a:off x="5510519" y="4412970"/>
        <a:ext cx="1481275" cy="7182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9A447-75F1-A849-AB6C-C702C3B5F38D}">
      <dsp:nvSpPr>
        <dsp:cNvPr id="0" name=""/>
        <dsp:cNvSpPr/>
      </dsp:nvSpPr>
      <dsp:spPr>
        <a:xfrm>
          <a:off x="1215458" y="2197043"/>
          <a:ext cx="1525969" cy="76298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Customer Device (PC, PS3, TV…)</a:t>
          </a:r>
          <a:endParaRPr lang="en-US" sz="1600" kern="1200" dirty="0"/>
        </a:p>
      </dsp:txBody>
      <dsp:txXfrm>
        <a:off x="1237805" y="2219390"/>
        <a:ext cx="1481275" cy="718290"/>
      </dsp:txXfrm>
    </dsp:sp>
    <dsp:sp modelId="{FF22CDDF-E667-C040-9AA6-4E8323BD856D}">
      <dsp:nvSpPr>
        <dsp:cNvPr id="0" name=""/>
        <dsp:cNvSpPr/>
      </dsp:nvSpPr>
      <dsp:spPr>
        <a:xfrm rot="17350740">
          <a:off x="2117627" y="1687787"/>
          <a:ext cx="1857988" cy="26630"/>
        </a:xfrm>
        <a:custGeom>
          <a:avLst/>
          <a:gdLst/>
          <a:ahLst/>
          <a:cxnLst/>
          <a:rect l="0" t="0" r="0" b="0"/>
          <a:pathLst>
            <a:path>
              <a:moveTo>
                <a:pt x="0" y="13315"/>
              </a:moveTo>
              <a:lnTo>
                <a:pt x="1857988"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0171" y="1654653"/>
        <a:ext cx="92899" cy="92899"/>
      </dsp:txXfrm>
    </dsp:sp>
    <dsp:sp modelId="{F2D95DE9-1040-3E4A-9DE5-DEE1B9EF26C3}">
      <dsp:nvSpPr>
        <dsp:cNvPr id="0" name=""/>
        <dsp:cNvSpPr/>
      </dsp:nvSpPr>
      <dsp:spPr>
        <a:xfrm>
          <a:off x="3351815" y="442178"/>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Web Site or Discovery API</a:t>
          </a:r>
          <a:endParaRPr lang="en-US" sz="1600" kern="1200" dirty="0"/>
        </a:p>
      </dsp:txBody>
      <dsp:txXfrm>
        <a:off x="3374162" y="464525"/>
        <a:ext cx="1481275" cy="718290"/>
      </dsp:txXfrm>
    </dsp:sp>
    <dsp:sp modelId="{D52891FF-BCC4-1347-992B-923C364381A5}">
      <dsp:nvSpPr>
        <dsp:cNvPr id="0" name=""/>
        <dsp:cNvSpPr/>
      </dsp:nvSpPr>
      <dsp:spPr>
        <a:xfrm rot="19457599">
          <a:off x="4807131" y="590997"/>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585520"/>
        <a:ext cx="37584" cy="37584"/>
      </dsp:txXfrm>
    </dsp:sp>
    <dsp:sp modelId="{473DED52-CF22-1D45-9798-23EFCAE80356}">
      <dsp:nvSpPr>
        <dsp:cNvPr id="0" name=""/>
        <dsp:cNvSpPr/>
      </dsp:nvSpPr>
      <dsp:spPr>
        <a:xfrm>
          <a:off x="5488172" y="3462"/>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User Data</a:t>
          </a:r>
          <a:endParaRPr lang="en-US" sz="1600" kern="1200" dirty="0"/>
        </a:p>
      </dsp:txBody>
      <dsp:txXfrm>
        <a:off x="5510519" y="25809"/>
        <a:ext cx="1481275" cy="718290"/>
      </dsp:txXfrm>
    </dsp:sp>
    <dsp:sp modelId="{5C5D79D0-45DE-6443-B111-982CBB301139}">
      <dsp:nvSpPr>
        <dsp:cNvPr id="0" name=""/>
        <dsp:cNvSpPr/>
      </dsp:nvSpPr>
      <dsp:spPr>
        <a:xfrm rot="2142401">
          <a:off x="4807131" y="1029713"/>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1024236"/>
        <a:ext cx="37584" cy="37584"/>
      </dsp:txXfrm>
    </dsp:sp>
    <dsp:sp modelId="{DF91CD80-B3C4-BE48-943D-E15FB5550EE8}">
      <dsp:nvSpPr>
        <dsp:cNvPr id="0" name=""/>
        <dsp:cNvSpPr/>
      </dsp:nvSpPr>
      <dsp:spPr>
        <a:xfrm>
          <a:off x="5488172" y="880894"/>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Personalization</a:t>
          </a:r>
          <a:endParaRPr lang="en-US" sz="1600" kern="1200" dirty="0"/>
        </a:p>
      </dsp:txBody>
      <dsp:txXfrm>
        <a:off x="5510519" y="903241"/>
        <a:ext cx="1481275" cy="718290"/>
      </dsp:txXfrm>
    </dsp:sp>
    <dsp:sp modelId="{7E896E45-B18D-3245-BAE7-FAC1C7FE4E51}">
      <dsp:nvSpPr>
        <dsp:cNvPr id="0" name=""/>
        <dsp:cNvSpPr/>
      </dsp:nvSpPr>
      <dsp:spPr>
        <a:xfrm>
          <a:off x="2741427" y="2565220"/>
          <a:ext cx="610387" cy="26630"/>
        </a:xfrm>
        <a:custGeom>
          <a:avLst/>
          <a:gdLst/>
          <a:ahLst/>
          <a:cxnLst/>
          <a:rect l="0" t="0" r="0" b="0"/>
          <a:pathLst>
            <a:path>
              <a:moveTo>
                <a:pt x="0" y="13315"/>
              </a:moveTo>
              <a:lnTo>
                <a:pt x="610387"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31361" y="2563275"/>
        <a:ext cx="30519" cy="30519"/>
      </dsp:txXfrm>
    </dsp:sp>
    <dsp:sp modelId="{8D405ED7-12F1-B44F-BE03-BAE2CFFC96D8}">
      <dsp:nvSpPr>
        <dsp:cNvPr id="0" name=""/>
        <dsp:cNvSpPr/>
      </dsp:nvSpPr>
      <dsp:spPr>
        <a:xfrm>
          <a:off x="3351815" y="2197043"/>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Streaming API</a:t>
          </a:r>
          <a:endParaRPr lang="en-US" sz="1600" kern="1200" dirty="0"/>
        </a:p>
      </dsp:txBody>
      <dsp:txXfrm>
        <a:off x="3374162" y="2219390"/>
        <a:ext cx="1481275" cy="718290"/>
      </dsp:txXfrm>
    </dsp:sp>
    <dsp:sp modelId="{7E158EC0-E247-6E40-97BA-7D38CFEFC980}">
      <dsp:nvSpPr>
        <dsp:cNvPr id="0" name=""/>
        <dsp:cNvSpPr/>
      </dsp:nvSpPr>
      <dsp:spPr>
        <a:xfrm rot="19457599">
          <a:off x="4807131" y="2345861"/>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2340385"/>
        <a:ext cx="37584" cy="37584"/>
      </dsp:txXfrm>
    </dsp:sp>
    <dsp:sp modelId="{27BCEBB7-BD4E-9749-B4AD-11ED84E90D29}">
      <dsp:nvSpPr>
        <dsp:cNvPr id="0" name=""/>
        <dsp:cNvSpPr/>
      </dsp:nvSpPr>
      <dsp:spPr>
        <a:xfrm>
          <a:off x="5488172" y="1758327"/>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DRM</a:t>
          </a:r>
          <a:endParaRPr lang="en-US" sz="1600" kern="1200" dirty="0"/>
        </a:p>
      </dsp:txBody>
      <dsp:txXfrm>
        <a:off x="5510519" y="1780674"/>
        <a:ext cx="1481275" cy="718290"/>
      </dsp:txXfrm>
    </dsp:sp>
    <dsp:sp modelId="{263A8B34-B3CF-7A46-94BE-F3AA60C98DAC}">
      <dsp:nvSpPr>
        <dsp:cNvPr id="0" name=""/>
        <dsp:cNvSpPr/>
      </dsp:nvSpPr>
      <dsp:spPr>
        <a:xfrm rot="2142401">
          <a:off x="4807131" y="2784578"/>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2779101"/>
        <a:ext cx="37584" cy="37584"/>
      </dsp:txXfrm>
    </dsp:sp>
    <dsp:sp modelId="{26635D59-F6B3-764F-89B4-F9ABF308E678}">
      <dsp:nvSpPr>
        <dsp:cNvPr id="0" name=""/>
        <dsp:cNvSpPr/>
      </dsp:nvSpPr>
      <dsp:spPr>
        <a:xfrm>
          <a:off x="5488172" y="2635759"/>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QoS</a:t>
          </a:r>
          <a:r>
            <a:rPr lang="en-US" sz="1600" kern="1200" dirty="0" smtClean="0"/>
            <a:t> Logging</a:t>
          </a:r>
          <a:endParaRPr lang="en-US" sz="1600" kern="1200" dirty="0"/>
        </a:p>
      </dsp:txBody>
      <dsp:txXfrm>
        <a:off x="5510519" y="2658106"/>
        <a:ext cx="1481275" cy="718290"/>
      </dsp:txXfrm>
    </dsp:sp>
    <dsp:sp modelId="{E3F6992C-28E2-864B-885C-D662DFB3DFCE}">
      <dsp:nvSpPr>
        <dsp:cNvPr id="0" name=""/>
        <dsp:cNvSpPr/>
      </dsp:nvSpPr>
      <dsp:spPr>
        <a:xfrm rot="4249260">
          <a:off x="2117627" y="3442652"/>
          <a:ext cx="1857988" cy="26630"/>
        </a:xfrm>
        <a:custGeom>
          <a:avLst/>
          <a:gdLst/>
          <a:ahLst/>
          <a:cxnLst/>
          <a:rect l="0" t="0" r="0" b="0"/>
          <a:pathLst>
            <a:path>
              <a:moveTo>
                <a:pt x="0" y="13315"/>
              </a:moveTo>
              <a:lnTo>
                <a:pt x="1857988"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000171" y="3409518"/>
        <a:ext cx="92899" cy="92899"/>
      </dsp:txXfrm>
    </dsp:sp>
    <dsp:sp modelId="{3CAF3B46-63AB-0441-B04A-EBA036461C95}">
      <dsp:nvSpPr>
        <dsp:cNvPr id="0" name=""/>
        <dsp:cNvSpPr/>
      </dsp:nvSpPr>
      <dsp:spPr>
        <a:xfrm>
          <a:off x="3351815" y="3951907"/>
          <a:ext cx="1525969" cy="762984"/>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OpenConnect</a:t>
          </a:r>
          <a:r>
            <a:rPr lang="en-US" sz="1600" kern="1200" dirty="0" smtClean="0"/>
            <a:t> CDN Boxes</a:t>
          </a:r>
          <a:endParaRPr lang="en-US" sz="1600" kern="1200" dirty="0"/>
        </a:p>
      </dsp:txBody>
      <dsp:txXfrm>
        <a:off x="3374162" y="3974254"/>
        <a:ext cx="1481275" cy="718290"/>
      </dsp:txXfrm>
    </dsp:sp>
    <dsp:sp modelId="{706B76A3-3FF5-1A4D-BF1A-6842AF99B6C5}">
      <dsp:nvSpPr>
        <dsp:cNvPr id="0" name=""/>
        <dsp:cNvSpPr/>
      </dsp:nvSpPr>
      <dsp:spPr>
        <a:xfrm rot="19457599">
          <a:off x="4807131" y="4100726"/>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4095249"/>
        <a:ext cx="37584" cy="37584"/>
      </dsp:txXfrm>
    </dsp:sp>
    <dsp:sp modelId="{EC5F7F8A-FF43-3142-94A5-4AEDB577B128}">
      <dsp:nvSpPr>
        <dsp:cNvPr id="0" name=""/>
        <dsp:cNvSpPr/>
      </dsp:nvSpPr>
      <dsp:spPr>
        <a:xfrm>
          <a:off x="5488172" y="3513191"/>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CDN Management and Steering</a:t>
          </a:r>
          <a:endParaRPr lang="en-US" sz="1600" kern="1200" dirty="0"/>
        </a:p>
      </dsp:txBody>
      <dsp:txXfrm>
        <a:off x="5510519" y="3535538"/>
        <a:ext cx="1481275" cy="718290"/>
      </dsp:txXfrm>
    </dsp:sp>
    <dsp:sp modelId="{9D0D5F31-3D70-5C48-A890-DCBF1D1D32FD}">
      <dsp:nvSpPr>
        <dsp:cNvPr id="0" name=""/>
        <dsp:cNvSpPr/>
      </dsp:nvSpPr>
      <dsp:spPr>
        <a:xfrm rot="2142401">
          <a:off x="4807131" y="4539442"/>
          <a:ext cx="751694" cy="26630"/>
        </a:xfrm>
        <a:custGeom>
          <a:avLst/>
          <a:gdLst/>
          <a:ahLst/>
          <a:cxnLst/>
          <a:rect l="0" t="0" r="0" b="0"/>
          <a:pathLst>
            <a:path>
              <a:moveTo>
                <a:pt x="0" y="13315"/>
              </a:moveTo>
              <a:lnTo>
                <a:pt x="751694"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4186" y="4533965"/>
        <a:ext cx="37584" cy="37584"/>
      </dsp:txXfrm>
    </dsp:sp>
    <dsp:sp modelId="{D36C9D08-0906-7A43-A530-9A6775F1E526}">
      <dsp:nvSpPr>
        <dsp:cNvPr id="0" name=""/>
        <dsp:cNvSpPr/>
      </dsp:nvSpPr>
      <dsp:spPr>
        <a:xfrm>
          <a:off x="5488172" y="4390623"/>
          <a:ext cx="1525969" cy="762984"/>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Content Encoding</a:t>
          </a:r>
          <a:endParaRPr lang="en-US" sz="1600" kern="1200" dirty="0"/>
        </a:p>
      </dsp:txBody>
      <dsp:txXfrm>
        <a:off x="5510519" y="4412970"/>
        <a:ext cx="1481275" cy="71829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86EE3-3A77-474D-B77E-B8F1102B522D}">
      <dsp:nvSpPr>
        <dsp:cNvPr id="0" name=""/>
        <dsp:cNvSpPr/>
      </dsp:nvSpPr>
      <dsp:spPr>
        <a:xfrm>
          <a:off x="3390490" y="1712"/>
          <a:ext cx="1448618" cy="144861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00"/>
              </a:solidFill>
            </a:rPr>
            <a:t>Observe</a:t>
          </a:r>
          <a:endParaRPr lang="en-US" sz="2200" kern="1200" dirty="0">
            <a:solidFill>
              <a:srgbClr val="000000"/>
            </a:solidFill>
          </a:endParaRPr>
        </a:p>
      </dsp:txBody>
      <dsp:txXfrm>
        <a:off x="3602635" y="213857"/>
        <a:ext cx="1024328" cy="1024328"/>
      </dsp:txXfrm>
    </dsp:sp>
    <dsp:sp modelId="{82BD81C5-A132-7F48-A929-73731954B10E}">
      <dsp:nvSpPr>
        <dsp:cNvPr id="0" name=""/>
        <dsp:cNvSpPr/>
      </dsp:nvSpPr>
      <dsp:spPr>
        <a:xfrm rot="2700000">
          <a:off x="4683473" y="1242357"/>
          <a:ext cx="384234" cy="488908"/>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700354" y="1299385"/>
        <a:ext cx="268964" cy="293344"/>
      </dsp:txXfrm>
    </dsp:sp>
    <dsp:sp modelId="{1BEB504E-1E73-9A42-A70D-9E53C2E78251}">
      <dsp:nvSpPr>
        <dsp:cNvPr id="0" name=""/>
        <dsp:cNvSpPr/>
      </dsp:nvSpPr>
      <dsp:spPr>
        <a:xfrm>
          <a:off x="4927450" y="1538672"/>
          <a:ext cx="1448618" cy="1448618"/>
        </a:xfrm>
        <a:prstGeom prst="ellipse">
          <a:avLst/>
        </a:prstGeom>
        <a:gradFill rotWithShape="0">
          <a:gsLst>
            <a:gs pos="0">
              <a:schemeClr val="accent2">
                <a:hueOff val="1560507"/>
                <a:satOff val="-1946"/>
                <a:lumOff val="458"/>
                <a:alphaOff val="0"/>
                <a:shade val="51000"/>
                <a:satMod val="130000"/>
              </a:schemeClr>
            </a:gs>
            <a:gs pos="80000">
              <a:schemeClr val="accent2">
                <a:hueOff val="1560507"/>
                <a:satOff val="-1946"/>
                <a:lumOff val="458"/>
                <a:alphaOff val="0"/>
                <a:shade val="93000"/>
                <a:satMod val="130000"/>
              </a:schemeClr>
            </a:gs>
            <a:gs pos="100000">
              <a:schemeClr val="accent2">
                <a:hueOff val="1560507"/>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00"/>
              </a:solidFill>
            </a:rPr>
            <a:t>Orient</a:t>
          </a:r>
          <a:endParaRPr lang="en-US" sz="2200" kern="1200" dirty="0">
            <a:solidFill>
              <a:srgbClr val="000000"/>
            </a:solidFill>
          </a:endParaRPr>
        </a:p>
      </dsp:txBody>
      <dsp:txXfrm>
        <a:off x="5139595" y="1750817"/>
        <a:ext cx="1024328" cy="1024328"/>
      </dsp:txXfrm>
    </dsp:sp>
    <dsp:sp modelId="{01F3D25B-FA2C-A246-A7FA-2D61D0D44F3E}">
      <dsp:nvSpPr>
        <dsp:cNvPr id="0" name=""/>
        <dsp:cNvSpPr/>
      </dsp:nvSpPr>
      <dsp:spPr>
        <a:xfrm rot="8100000">
          <a:off x="4698852" y="2779317"/>
          <a:ext cx="384234" cy="488908"/>
        </a:xfrm>
        <a:prstGeom prst="rightArrow">
          <a:avLst>
            <a:gd name="adj1" fmla="val 60000"/>
            <a:gd name="adj2" fmla="val 50000"/>
          </a:avLst>
        </a:prstGeom>
        <a:gradFill rotWithShape="0">
          <a:gsLst>
            <a:gs pos="0">
              <a:schemeClr val="accent2">
                <a:hueOff val="1560507"/>
                <a:satOff val="-1946"/>
                <a:lumOff val="458"/>
                <a:alphaOff val="0"/>
                <a:shade val="51000"/>
                <a:satMod val="130000"/>
              </a:schemeClr>
            </a:gs>
            <a:gs pos="80000">
              <a:schemeClr val="accent2">
                <a:hueOff val="1560507"/>
                <a:satOff val="-1946"/>
                <a:lumOff val="458"/>
                <a:alphaOff val="0"/>
                <a:shade val="93000"/>
                <a:satMod val="130000"/>
              </a:schemeClr>
            </a:gs>
            <a:gs pos="100000">
              <a:schemeClr val="accent2">
                <a:hueOff val="1560507"/>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4797241" y="2836345"/>
        <a:ext cx="268964" cy="293344"/>
      </dsp:txXfrm>
    </dsp:sp>
    <dsp:sp modelId="{E86986A4-19AA-DA4B-B659-8CBD3424A6AA}">
      <dsp:nvSpPr>
        <dsp:cNvPr id="0" name=""/>
        <dsp:cNvSpPr/>
      </dsp:nvSpPr>
      <dsp:spPr>
        <a:xfrm>
          <a:off x="3390490" y="3075632"/>
          <a:ext cx="1448618" cy="1448618"/>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00"/>
              </a:solidFill>
            </a:rPr>
            <a:t>Decide</a:t>
          </a:r>
          <a:endParaRPr lang="en-US" sz="2200" kern="1200" dirty="0">
            <a:solidFill>
              <a:srgbClr val="000000"/>
            </a:solidFill>
          </a:endParaRPr>
        </a:p>
      </dsp:txBody>
      <dsp:txXfrm>
        <a:off x="3602635" y="3287777"/>
        <a:ext cx="1024328" cy="1024328"/>
      </dsp:txXfrm>
    </dsp:sp>
    <dsp:sp modelId="{BA5A62F0-C0DA-BD4F-8068-55154E8F0AEF}">
      <dsp:nvSpPr>
        <dsp:cNvPr id="0" name=""/>
        <dsp:cNvSpPr/>
      </dsp:nvSpPr>
      <dsp:spPr>
        <a:xfrm rot="13500000">
          <a:off x="3161892" y="2794696"/>
          <a:ext cx="384234" cy="488908"/>
        </a:xfrm>
        <a:prstGeom prst="rightArrow">
          <a:avLst>
            <a:gd name="adj1" fmla="val 60000"/>
            <a:gd name="adj2" fmla="val 5000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3260281" y="2933232"/>
        <a:ext cx="268964" cy="293344"/>
      </dsp:txXfrm>
    </dsp:sp>
    <dsp:sp modelId="{4F7EC75C-F4FD-254A-A5D1-75A187507257}">
      <dsp:nvSpPr>
        <dsp:cNvPr id="0" name=""/>
        <dsp:cNvSpPr/>
      </dsp:nvSpPr>
      <dsp:spPr>
        <a:xfrm>
          <a:off x="1853530" y="1538672"/>
          <a:ext cx="1448618" cy="1448618"/>
        </a:xfrm>
        <a:prstGeom prst="ellipse">
          <a:avLst/>
        </a:prstGeom>
        <a:gradFill rotWithShape="0">
          <a:gsLst>
            <a:gs pos="0">
              <a:schemeClr val="accent2">
                <a:hueOff val="4681520"/>
                <a:satOff val="-5839"/>
                <a:lumOff val="1373"/>
                <a:alphaOff val="0"/>
                <a:shade val="51000"/>
                <a:satMod val="130000"/>
              </a:schemeClr>
            </a:gs>
            <a:gs pos="80000">
              <a:schemeClr val="accent2">
                <a:hueOff val="4681520"/>
                <a:satOff val="-5839"/>
                <a:lumOff val="1373"/>
                <a:alphaOff val="0"/>
                <a:shade val="93000"/>
                <a:satMod val="130000"/>
              </a:schemeClr>
            </a:gs>
            <a:gs pos="100000">
              <a:schemeClr val="accent2">
                <a:hueOff val="4681520"/>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00"/>
              </a:solidFill>
            </a:rPr>
            <a:t>Act</a:t>
          </a:r>
          <a:endParaRPr lang="en-US" sz="2200" kern="1200" dirty="0">
            <a:solidFill>
              <a:srgbClr val="000000"/>
            </a:solidFill>
          </a:endParaRPr>
        </a:p>
      </dsp:txBody>
      <dsp:txXfrm>
        <a:off x="2065675" y="1750817"/>
        <a:ext cx="1024328" cy="1024328"/>
      </dsp:txXfrm>
    </dsp:sp>
    <dsp:sp modelId="{CEE37107-7F78-6642-B7AC-3E52953F4172}">
      <dsp:nvSpPr>
        <dsp:cNvPr id="0" name=""/>
        <dsp:cNvSpPr/>
      </dsp:nvSpPr>
      <dsp:spPr>
        <a:xfrm rot="18900000">
          <a:off x="3146513" y="1257736"/>
          <a:ext cx="384234" cy="488908"/>
        </a:xfrm>
        <a:prstGeom prst="rightArrow">
          <a:avLst>
            <a:gd name="adj1" fmla="val 60000"/>
            <a:gd name="adj2" fmla="val 50000"/>
          </a:avLst>
        </a:prstGeom>
        <a:gradFill rotWithShape="0">
          <a:gsLst>
            <a:gs pos="0">
              <a:schemeClr val="accent2">
                <a:hueOff val="4681520"/>
                <a:satOff val="-5839"/>
                <a:lumOff val="1373"/>
                <a:alphaOff val="0"/>
                <a:shade val="51000"/>
                <a:satMod val="130000"/>
              </a:schemeClr>
            </a:gs>
            <a:gs pos="80000">
              <a:schemeClr val="accent2">
                <a:hueOff val="4681520"/>
                <a:satOff val="-5839"/>
                <a:lumOff val="1373"/>
                <a:alphaOff val="0"/>
                <a:shade val="93000"/>
                <a:satMod val="130000"/>
              </a:schemeClr>
            </a:gs>
            <a:gs pos="100000">
              <a:schemeClr val="accent2">
                <a:hueOff val="4681520"/>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163394" y="1396272"/>
        <a:ext cx="268964" cy="2933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B3B5-0507-6149-BCB6-B14210F0A240}">
      <dsp:nvSpPr>
        <dsp:cNvPr id="0" name=""/>
        <dsp:cNvSpPr/>
      </dsp:nvSpPr>
      <dsp:spPr>
        <a:xfrm>
          <a:off x="3616" y="1630491"/>
          <a:ext cx="3162448" cy="1264979"/>
        </a:xfrm>
        <a:prstGeom prst="homePlat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02692" tIns="101346" rIns="50673" bIns="101346" numCol="1" spcCol="1270" anchor="ctr" anchorCtr="0">
          <a:noAutofit/>
        </a:bodyPr>
        <a:lstStyle/>
        <a:p>
          <a:pPr lvl="0" algn="ctr" defTabSz="1689100">
            <a:lnSpc>
              <a:spcPct val="90000"/>
            </a:lnSpc>
            <a:spcBef>
              <a:spcPct val="0"/>
            </a:spcBef>
            <a:spcAft>
              <a:spcPct val="35000"/>
            </a:spcAft>
          </a:pPr>
          <a:r>
            <a:rPr lang="en-US" sz="3800" kern="1200" dirty="0" smtClean="0"/>
            <a:t>Public</a:t>
          </a:r>
          <a:endParaRPr lang="en-US" sz="3800" kern="1200" dirty="0"/>
        </a:p>
      </dsp:txBody>
      <dsp:txXfrm>
        <a:off x="3616" y="1630491"/>
        <a:ext cx="2846203" cy="1264979"/>
      </dsp:txXfrm>
    </dsp:sp>
    <dsp:sp modelId="{944152EA-9EFA-EC4C-A114-7CFD7A37A31D}">
      <dsp:nvSpPr>
        <dsp:cNvPr id="0" name=""/>
        <dsp:cNvSpPr/>
      </dsp:nvSpPr>
      <dsp:spPr>
        <a:xfrm>
          <a:off x="2533575" y="1630491"/>
          <a:ext cx="3162448" cy="126497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52019" tIns="101346" rIns="50673" bIns="101346" numCol="1" spcCol="1270" anchor="ctr" anchorCtr="0">
          <a:noAutofit/>
        </a:bodyPr>
        <a:lstStyle/>
        <a:p>
          <a:pPr lvl="0" algn="ctr" defTabSz="1689100">
            <a:lnSpc>
              <a:spcPct val="90000"/>
            </a:lnSpc>
            <a:spcBef>
              <a:spcPct val="0"/>
            </a:spcBef>
            <a:spcAft>
              <a:spcPct val="35000"/>
            </a:spcAft>
          </a:pPr>
          <a:r>
            <a:rPr lang="en-US" sz="3800" kern="1200" dirty="0" smtClean="0"/>
            <a:t>Grey Area</a:t>
          </a:r>
          <a:endParaRPr lang="en-US" sz="3800" kern="1200" dirty="0"/>
        </a:p>
      </dsp:txBody>
      <dsp:txXfrm>
        <a:off x="3166065" y="1630491"/>
        <a:ext cx="1897469" cy="1264979"/>
      </dsp:txXfrm>
    </dsp:sp>
    <dsp:sp modelId="{4A2CC8D4-D041-3842-AEDA-E9B1625198BE}">
      <dsp:nvSpPr>
        <dsp:cNvPr id="0" name=""/>
        <dsp:cNvSpPr/>
      </dsp:nvSpPr>
      <dsp:spPr>
        <a:xfrm>
          <a:off x="5063534" y="1630491"/>
          <a:ext cx="3162448" cy="1264979"/>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52019" tIns="101346" rIns="50673" bIns="101346" numCol="1" spcCol="1270" anchor="ctr" anchorCtr="0">
          <a:noAutofit/>
        </a:bodyPr>
        <a:lstStyle/>
        <a:p>
          <a:pPr lvl="0" algn="ctr" defTabSz="1689100">
            <a:lnSpc>
              <a:spcPct val="90000"/>
            </a:lnSpc>
            <a:spcBef>
              <a:spcPct val="0"/>
            </a:spcBef>
            <a:spcAft>
              <a:spcPct val="35000"/>
            </a:spcAft>
          </a:pPr>
          <a:r>
            <a:rPr lang="en-US" sz="3800" kern="1200" dirty="0" smtClean="0"/>
            <a:t>Private</a:t>
          </a:r>
          <a:endParaRPr lang="en-US" sz="3800" kern="1200" dirty="0"/>
        </a:p>
      </dsp:txBody>
      <dsp:txXfrm>
        <a:off x="5696024" y="1630491"/>
        <a:ext cx="1897469" cy="12649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B3B5-0507-6149-BCB6-B14210F0A240}">
      <dsp:nvSpPr>
        <dsp:cNvPr id="0" name=""/>
        <dsp:cNvSpPr/>
      </dsp:nvSpPr>
      <dsp:spPr>
        <a:xfrm>
          <a:off x="3616" y="1630491"/>
          <a:ext cx="3162448" cy="1264979"/>
        </a:xfrm>
        <a:prstGeom prst="homePlat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17348"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AWS </a:t>
          </a:r>
          <a:r>
            <a:rPr lang="en-US" sz="2200" kern="1200" dirty="0" err="1" smtClean="0"/>
            <a:t>CloudFront</a:t>
          </a:r>
          <a:endParaRPr lang="en-US" sz="2200" kern="1200" dirty="0"/>
        </a:p>
      </dsp:txBody>
      <dsp:txXfrm>
        <a:off x="3616" y="1630491"/>
        <a:ext cx="2846203" cy="1264979"/>
      </dsp:txXfrm>
    </dsp:sp>
    <dsp:sp modelId="{944152EA-9EFA-EC4C-A114-7CFD7A37A31D}">
      <dsp:nvSpPr>
        <dsp:cNvPr id="0" name=""/>
        <dsp:cNvSpPr/>
      </dsp:nvSpPr>
      <dsp:spPr>
        <a:xfrm>
          <a:off x="2533575" y="1630491"/>
          <a:ext cx="3162448" cy="1264979"/>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Akamai</a:t>
          </a:r>
        </a:p>
        <a:p>
          <a:pPr lvl="0" algn="ctr" defTabSz="977900">
            <a:lnSpc>
              <a:spcPct val="90000"/>
            </a:lnSpc>
            <a:spcBef>
              <a:spcPct val="0"/>
            </a:spcBef>
            <a:spcAft>
              <a:spcPct val="35000"/>
            </a:spcAft>
          </a:pPr>
          <a:r>
            <a:rPr lang="en-US" sz="2200" kern="1200" dirty="0" smtClean="0"/>
            <a:t>Limelight</a:t>
          </a:r>
        </a:p>
        <a:p>
          <a:pPr lvl="0" algn="ctr" defTabSz="977900">
            <a:lnSpc>
              <a:spcPct val="90000"/>
            </a:lnSpc>
            <a:spcBef>
              <a:spcPct val="0"/>
            </a:spcBef>
            <a:spcAft>
              <a:spcPct val="35000"/>
            </a:spcAft>
          </a:pPr>
          <a:r>
            <a:rPr lang="en-US" sz="2200" kern="1200" dirty="0" smtClean="0"/>
            <a:t>Level 3</a:t>
          </a:r>
          <a:endParaRPr lang="en-US" sz="2200" kern="1200" dirty="0"/>
        </a:p>
      </dsp:txBody>
      <dsp:txXfrm>
        <a:off x="3166065" y="1630491"/>
        <a:ext cx="1897469" cy="1264979"/>
      </dsp:txXfrm>
    </dsp:sp>
    <dsp:sp modelId="{4A2CC8D4-D041-3842-AEDA-E9B1625198BE}">
      <dsp:nvSpPr>
        <dsp:cNvPr id="0" name=""/>
        <dsp:cNvSpPr/>
      </dsp:nvSpPr>
      <dsp:spPr>
        <a:xfrm>
          <a:off x="5063534" y="1630491"/>
          <a:ext cx="3162448" cy="1264979"/>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Netflix </a:t>
          </a:r>
          <a:r>
            <a:rPr lang="en-US" sz="2200" kern="1200" dirty="0" err="1" smtClean="0"/>
            <a:t>Openconnect</a:t>
          </a:r>
          <a:endParaRPr lang="en-US" sz="2200" kern="1200" dirty="0" smtClean="0"/>
        </a:p>
        <a:p>
          <a:pPr lvl="0" algn="ctr" defTabSz="977900">
            <a:lnSpc>
              <a:spcPct val="90000"/>
            </a:lnSpc>
            <a:spcBef>
              <a:spcPct val="0"/>
            </a:spcBef>
            <a:spcAft>
              <a:spcPct val="35000"/>
            </a:spcAft>
          </a:pPr>
          <a:r>
            <a:rPr lang="en-US" sz="2200" kern="1200" dirty="0" smtClean="0"/>
            <a:t>YouTube</a:t>
          </a:r>
          <a:endParaRPr lang="en-US" sz="2200" kern="1200" dirty="0"/>
        </a:p>
      </dsp:txBody>
      <dsp:txXfrm>
        <a:off x="5696024" y="1630491"/>
        <a:ext cx="1897469" cy="12649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F16CA-D9A3-8D47-B685-F473FEDC34CB}">
      <dsp:nvSpPr>
        <dsp:cNvPr id="0" name=""/>
        <dsp:cNvSpPr/>
      </dsp:nvSpPr>
      <dsp:spPr>
        <a:xfrm>
          <a:off x="195431" y="101961"/>
          <a:ext cx="1826722" cy="1826722"/>
        </a:xfrm>
        <a:prstGeom prst="circularArrow">
          <a:avLst>
            <a:gd name="adj1" fmla="val 5544"/>
            <a:gd name="adj2" fmla="val 330680"/>
            <a:gd name="adj3" fmla="val 14094215"/>
            <a:gd name="adj4" fmla="val 17195148"/>
            <a:gd name="adj5" fmla="val 5757"/>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BAA5A7-CF40-9248-BA79-3B4DCF38D92F}">
      <dsp:nvSpPr>
        <dsp:cNvPr id="0" name=""/>
        <dsp:cNvSpPr/>
      </dsp:nvSpPr>
      <dsp:spPr>
        <a:xfrm>
          <a:off x="741180" y="109577"/>
          <a:ext cx="735224" cy="36761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Cost reduction</a:t>
          </a:r>
          <a:endParaRPr lang="en-US" sz="900" kern="1200" dirty="0"/>
        </a:p>
      </dsp:txBody>
      <dsp:txXfrm>
        <a:off x="759125" y="127522"/>
        <a:ext cx="699334" cy="331722"/>
      </dsp:txXfrm>
    </dsp:sp>
    <dsp:sp modelId="{3D85D49E-9FAB-A243-8D6E-02E2B81484AA}">
      <dsp:nvSpPr>
        <dsp:cNvPr id="0" name=""/>
        <dsp:cNvSpPr/>
      </dsp:nvSpPr>
      <dsp:spPr>
        <a:xfrm>
          <a:off x="1482040" y="647843"/>
          <a:ext cx="735224" cy="36761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Slow </a:t>
          </a:r>
          <a:r>
            <a:rPr lang="en-US" sz="900" kern="1200" smtClean="0"/>
            <a:t>down developers</a:t>
          </a:r>
          <a:endParaRPr lang="en-US" sz="900" kern="1200" dirty="0"/>
        </a:p>
      </dsp:txBody>
      <dsp:txXfrm>
        <a:off x="1499985" y="665788"/>
        <a:ext cx="699334" cy="331722"/>
      </dsp:txXfrm>
    </dsp:sp>
    <dsp:sp modelId="{3321D74E-D8C9-264B-BC16-00245667C99C}">
      <dsp:nvSpPr>
        <dsp:cNvPr id="0" name=""/>
        <dsp:cNvSpPr/>
      </dsp:nvSpPr>
      <dsp:spPr>
        <a:xfrm>
          <a:off x="1199056" y="1518776"/>
          <a:ext cx="735224" cy="36761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Less competitive</a:t>
          </a:r>
          <a:endParaRPr lang="en-US" sz="900" kern="1200" dirty="0"/>
        </a:p>
      </dsp:txBody>
      <dsp:txXfrm>
        <a:off x="1217001" y="1536721"/>
        <a:ext cx="699334" cy="331722"/>
      </dsp:txXfrm>
    </dsp:sp>
    <dsp:sp modelId="{A39180EA-658E-9748-BECF-C99C6730C77A}">
      <dsp:nvSpPr>
        <dsp:cNvPr id="0" name=""/>
        <dsp:cNvSpPr/>
      </dsp:nvSpPr>
      <dsp:spPr>
        <a:xfrm>
          <a:off x="283303" y="1518776"/>
          <a:ext cx="735224" cy="36761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Less revenue</a:t>
          </a:r>
          <a:endParaRPr lang="en-US" sz="900" kern="1200" dirty="0"/>
        </a:p>
      </dsp:txBody>
      <dsp:txXfrm>
        <a:off x="301248" y="1536721"/>
        <a:ext cx="699334" cy="331722"/>
      </dsp:txXfrm>
    </dsp:sp>
    <dsp:sp modelId="{7D0AD2D7-BDB4-4847-9851-04EB688F86A6}">
      <dsp:nvSpPr>
        <dsp:cNvPr id="0" name=""/>
        <dsp:cNvSpPr/>
      </dsp:nvSpPr>
      <dsp:spPr>
        <a:xfrm>
          <a:off x="320" y="647843"/>
          <a:ext cx="735224" cy="36761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Lower margins</a:t>
          </a:r>
          <a:endParaRPr lang="en-US" sz="900" kern="1200" dirty="0"/>
        </a:p>
      </dsp:txBody>
      <dsp:txXfrm>
        <a:off x="18265" y="665788"/>
        <a:ext cx="699334" cy="3317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F16CA-D9A3-8D47-B685-F473FEDC34CB}">
      <dsp:nvSpPr>
        <dsp:cNvPr id="0" name=""/>
        <dsp:cNvSpPr/>
      </dsp:nvSpPr>
      <dsp:spPr>
        <a:xfrm>
          <a:off x="195431" y="101961"/>
          <a:ext cx="1826722" cy="1826722"/>
        </a:xfrm>
        <a:prstGeom prst="circularArrow">
          <a:avLst>
            <a:gd name="adj1" fmla="val 5544"/>
            <a:gd name="adj2" fmla="val 330680"/>
            <a:gd name="adj3" fmla="val 14094215"/>
            <a:gd name="adj4" fmla="val 17195148"/>
            <a:gd name="adj5" fmla="val 575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BAA5A7-CF40-9248-BA79-3B4DCF38D92F}">
      <dsp:nvSpPr>
        <dsp:cNvPr id="0" name=""/>
        <dsp:cNvSpPr/>
      </dsp:nvSpPr>
      <dsp:spPr>
        <a:xfrm>
          <a:off x="741180" y="109577"/>
          <a:ext cx="735224" cy="3676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Process reduction</a:t>
          </a:r>
          <a:endParaRPr lang="en-US" sz="900" kern="1200" dirty="0"/>
        </a:p>
      </dsp:txBody>
      <dsp:txXfrm>
        <a:off x="759125" y="127522"/>
        <a:ext cx="699334" cy="331722"/>
      </dsp:txXfrm>
    </dsp:sp>
    <dsp:sp modelId="{3D85D49E-9FAB-A243-8D6E-02E2B81484AA}">
      <dsp:nvSpPr>
        <dsp:cNvPr id="0" name=""/>
        <dsp:cNvSpPr/>
      </dsp:nvSpPr>
      <dsp:spPr>
        <a:xfrm>
          <a:off x="1482040" y="647843"/>
          <a:ext cx="735224" cy="3676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Speed up developers</a:t>
          </a:r>
          <a:endParaRPr lang="en-US" sz="900" kern="1200" dirty="0"/>
        </a:p>
      </dsp:txBody>
      <dsp:txXfrm>
        <a:off x="1499985" y="665788"/>
        <a:ext cx="699334" cy="331722"/>
      </dsp:txXfrm>
    </dsp:sp>
    <dsp:sp modelId="{3321D74E-D8C9-264B-BC16-00245667C99C}">
      <dsp:nvSpPr>
        <dsp:cNvPr id="0" name=""/>
        <dsp:cNvSpPr/>
      </dsp:nvSpPr>
      <dsp:spPr>
        <a:xfrm>
          <a:off x="1199056" y="1518776"/>
          <a:ext cx="735224" cy="3676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More competitive</a:t>
          </a:r>
          <a:endParaRPr lang="en-US" sz="900" kern="1200" dirty="0"/>
        </a:p>
      </dsp:txBody>
      <dsp:txXfrm>
        <a:off x="1217001" y="1536721"/>
        <a:ext cx="699334" cy="331722"/>
      </dsp:txXfrm>
    </dsp:sp>
    <dsp:sp modelId="{A39180EA-658E-9748-BECF-C99C6730C77A}">
      <dsp:nvSpPr>
        <dsp:cNvPr id="0" name=""/>
        <dsp:cNvSpPr/>
      </dsp:nvSpPr>
      <dsp:spPr>
        <a:xfrm>
          <a:off x="283303" y="1518776"/>
          <a:ext cx="735224" cy="3676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More revenue</a:t>
          </a:r>
          <a:endParaRPr lang="en-US" sz="900" kern="1200" dirty="0"/>
        </a:p>
      </dsp:txBody>
      <dsp:txXfrm>
        <a:off x="301248" y="1536721"/>
        <a:ext cx="699334" cy="331722"/>
      </dsp:txXfrm>
    </dsp:sp>
    <dsp:sp modelId="{7D0AD2D7-BDB4-4847-9851-04EB688F86A6}">
      <dsp:nvSpPr>
        <dsp:cNvPr id="0" name=""/>
        <dsp:cNvSpPr/>
      </dsp:nvSpPr>
      <dsp:spPr>
        <a:xfrm>
          <a:off x="320" y="647843"/>
          <a:ext cx="735224" cy="3676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smtClean="0"/>
            <a:t>Higher </a:t>
          </a:r>
          <a:r>
            <a:rPr lang="en-US" sz="900" kern="1200" dirty="0" smtClean="0"/>
            <a:t>margins</a:t>
          </a:r>
          <a:endParaRPr lang="en-US" sz="900" kern="1200" dirty="0"/>
        </a:p>
      </dsp:txBody>
      <dsp:txXfrm>
        <a:off x="18265" y="665788"/>
        <a:ext cx="699334" cy="3317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D230-01C2-364C-AFEC-B01482B19CAD}">
      <dsp:nvSpPr>
        <dsp:cNvPr id="0" name=""/>
        <dsp:cNvSpPr/>
      </dsp:nvSpPr>
      <dsp:spPr>
        <a:xfrm>
          <a:off x="2721" y="409066"/>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35F8F8-BE1C-1146-BBEC-DD1AD1BEF041}">
      <dsp:nvSpPr>
        <dsp:cNvPr id="0" name=""/>
        <dsp:cNvSpPr/>
      </dsp:nvSpPr>
      <dsp:spPr>
        <a:xfrm>
          <a:off x="58848" y="439203"/>
          <a:ext cx="1010286" cy="858412"/>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FAA9896-BFCB-E346-9F2D-37008FBA5392}">
      <dsp:nvSpPr>
        <dsp:cNvPr id="0" name=""/>
        <dsp:cNvSpPr/>
      </dsp:nvSpPr>
      <dsp:spPr>
        <a:xfrm>
          <a:off x="58848"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p>
      </dsp:txBody>
      <dsp:txXfrm>
        <a:off x="58848" y="1429690"/>
        <a:ext cx="1010286" cy="224497"/>
      </dsp:txXfrm>
    </dsp:sp>
    <dsp:sp modelId="{DDBF7FA9-9F66-A944-BB0C-123B36ABF68C}">
      <dsp:nvSpPr>
        <dsp:cNvPr id="0" name=""/>
        <dsp:cNvSpPr/>
      </dsp:nvSpPr>
      <dsp:spPr>
        <a:xfrm>
          <a:off x="58848"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A</a:t>
          </a:r>
          <a:endParaRPr lang="en-US" sz="600" kern="1200" dirty="0"/>
        </a:p>
      </dsp:txBody>
      <dsp:txXfrm>
        <a:off x="58848" y="1297616"/>
        <a:ext cx="1010286" cy="132074"/>
      </dsp:txXfrm>
    </dsp:sp>
    <dsp:sp modelId="{CB441150-80E3-B04C-B3CC-6BAEA3A3D7AC}">
      <dsp:nvSpPr>
        <dsp:cNvPr id="0" name=""/>
        <dsp:cNvSpPr/>
      </dsp:nvSpPr>
      <dsp:spPr>
        <a:xfrm>
          <a:off x="1368778" y="386377"/>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6CBCAC-5865-0643-A13C-4771EB5C857B}">
      <dsp:nvSpPr>
        <dsp:cNvPr id="0" name=""/>
        <dsp:cNvSpPr/>
      </dsp:nvSpPr>
      <dsp:spPr>
        <a:xfrm>
          <a:off x="1424905" y="439203"/>
          <a:ext cx="1010286" cy="858412"/>
        </a:xfrm>
        <a:prstGeom prst="rect">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B3D7298-A4F3-7F4F-8386-AB276CDF85B5}">
      <dsp:nvSpPr>
        <dsp:cNvPr id="0" name=""/>
        <dsp:cNvSpPr/>
      </dsp:nvSpPr>
      <dsp:spPr>
        <a:xfrm>
          <a:off x="1424905"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endParaRPr lang="en-US" sz="600" kern="1200" dirty="0"/>
        </a:p>
      </dsp:txBody>
      <dsp:txXfrm>
        <a:off x="1424905" y="1429690"/>
        <a:ext cx="1010286" cy="224497"/>
      </dsp:txXfrm>
    </dsp:sp>
    <dsp:sp modelId="{C2E88E82-8BA6-0646-BE94-9498B0D53BF3}">
      <dsp:nvSpPr>
        <dsp:cNvPr id="0" name=""/>
        <dsp:cNvSpPr/>
      </dsp:nvSpPr>
      <dsp:spPr>
        <a:xfrm>
          <a:off x="1424905"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B</a:t>
          </a:r>
          <a:endParaRPr lang="en-US" sz="600" kern="1200" dirty="0"/>
        </a:p>
      </dsp:txBody>
      <dsp:txXfrm>
        <a:off x="1424905" y="1297616"/>
        <a:ext cx="1010286" cy="132074"/>
      </dsp:txXfrm>
    </dsp:sp>
    <dsp:sp modelId="{63ECE444-AFCF-3E46-8F91-DA7466FA0F7E}">
      <dsp:nvSpPr>
        <dsp:cNvPr id="0" name=""/>
        <dsp:cNvSpPr/>
      </dsp:nvSpPr>
      <dsp:spPr>
        <a:xfrm>
          <a:off x="2734836" y="386377"/>
          <a:ext cx="1122540" cy="132063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8019B9-86F3-2C47-9894-0CC7F4CE2DFE}">
      <dsp:nvSpPr>
        <dsp:cNvPr id="0" name=""/>
        <dsp:cNvSpPr/>
      </dsp:nvSpPr>
      <dsp:spPr>
        <a:xfrm>
          <a:off x="2790963" y="439203"/>
          <a:ext cx="1010286" cy="858412"/>
        </a:xfrm>
        <a:prstGeom prst="rect">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E2EBEE-2150-9E41-AC55-6B07A10704C9}">
      <dsp:nvSpPr>
        <dsp:cNvPr id="0" name=""/>
        <dsp:cNvSpPr/>
      </dsp:nvSpPr>
      <dsp:spPr>
        <a:xfrm>
          <a:off x="2790963" y="1429690"/>
          <a:ext cx="1010286" cy="22449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Cassandra Replicas</a:t>
          </a:r>
          <a:endParaRPr lang="en-US" sz="600" kern="1200" dirty="0"/>
        </a:p>
      </dsp:txBody>
      <dsp:txXfrm>
        <a:off x="2790963" y="1429690"/>
        <a:ext cx="1010286" cy="224497"/>
      </dsp:txXfrm>
    </dsp:sp>
    <dsp:sp modelId="{001F737F-35FD-324E-BF53-2B10F3EA651E}">
      <dsp:nvSpPr>
        <dsp:cNvPr id="0" name=""/>
        <dsp:cNvSpPr/>
      </dsp:nvSpPr>
      <dsp:spPr>
        <a:xfrm>
          <a:off x="2790963" y="1297616"/>
          <a:ext cx="1010286" cy="132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Zone C</a:t>
          </a:r>
          <a:endParaRPr lang="en-US" sz="600" kern="1200" dirty="0"/>
        </a:p>
      </dsp:txBody>
      <dsp:txXfrm>
        <a:off x="2790963" y="1297616"/>
        <a:ext cx="1010286" cy="1320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4.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0.57951</cdr:x>
      <cdr:y>0.19036</cdr:y>
    </cdr:from>
    <cdr:to>
      <cdr:x>0.65469</cdr:x>
      <cdr:y>0.38328</cdr:y>
    </cdr:to>
    <cdr:sp macro="" textlink="">
      <cdr:nvSpPr>
        <cdr:cNvPr id="2" name="TextBox 1"/>
        <cdr:cNvSpPr txBox="1"/>
      </cdr:nvSpPr>
      <cdr:spPr>
        <a:xfrm xmlns:a="http://schemas.openxmlformats.org/drawingml/2006/main">
          <a:off x="4769106" y="979896"/>
          <a:ext cx="618690" cy="99308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5400" dirty="0" smtClean="0"/>
            <a:t>$</a:t>
          </a:r>
          <a:endParaRPr lang="en-US" sz="5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28DA0D-55A8-F24D-891C-09276F8CD2E8}" type="datetimeFigureOut">
              <a:rPr lang="en-US" smtClean="0"/>
              <a:t>1/26/14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B0E54-5555-8842-BB9A-695A3824A40B}" type="slidenum">
              <a:rPr lang="en-US" smtClean="0"/>
              <a:t>‹#›</a:t>
            </a:fld>
            <a:endParaRPr lang="en-US"/>
          </a:p>
        </p:txBody>
      </p:sp>
    </p:spTree>
    <p:extLst>
      <p:ext uri="{BB962C8B-B14F-4D97-AF65-F5344CB8AC3E}">
        <p14:creationId xmlns:p14="http://schemas.microsoft.com/office/powerpoint/2010/main" val="16851469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added to try and capture what I usually say for each slide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a:t>
            </a:fld>
            <a:endParaRPr lang="en-US"/>
          </a:p>
        </p:txBody>
      </p:sp>
    </p:spTree>
    <p:extLst>
      <p:ext uri="{BB962C8B-B14F-4D97-AF65-F5344CB8AC3E}">
        <p14:creationId xmlns:p14="http://schemas.microsoft.com/office/powerpoint/2010/main" val="65935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giving talks</a:t>
            </a:r>
            <a:r>
              <a:rPr lang="en-US" baseline="0" dirty="0" smtClean="0"/>
              <a:t> on what Netflix was doing in cloud in 2009. The first few times I presented the reaction was incredulous. People didn’t believe we would be attempting something so crazy.</a:t>
            </a:r>
          </a:p>
          <a:p>
            <a:endParaRPr lang="en-US" baseline="0" dirty="0" smtClean="0"/>
          </a:p>
          <a:p>
            <a:r>
              <a:rPr lang="en-US" baseline="0" dirty="0" smtClean="0"/>
              <a:t>By 2010 as the migration continued the reaction shifted to accepting that we really were doing cloud, but that it wouldn’t work. We would be back building datacenters soon enough.</a:t>
            </a:r>
          </a:p>
          <a:p>
            <a:endParaRPr lang="en-US" baseline="0" dirty="0" smtClean="0"/>
          </a:p>
          <a:p>
            <a:r>
              <a:rPr lang="en-US" baseline="0" dirty="0" smtClean="0"/>
              <a:t>In 2011 we had finished migrating Netflix to cloud and it was working well enough that people could see that it was an interesting thing to have done, but the consensus was that this was not relevant to anyone else in the industry. Netflix was a unique Unicorn case.</a:t>
            </a:r>
          </a:p>
          <a:p>
            <a:endParaRPr lang="en-US" baseline="0" dirty="0" smtClean="0"/>
          </a:p>
          <a:p>
            <a:r>
              <a:rPr lang="en-US" baseline="0" dirty="0" smtClean="0"/>
              <a:t>The agility and speed of deployment started to win converts, and in 2012 the most common comment was that people would like to be doing what Netflix was doing in cloud, but there was no way to bridge the gap from where they were now, to where they needed to be.</a:t>
            </a:r>
          </a:p>
          <a:p>
            <a:endParaRPr lang="en-US" baseline="0" dirty="0" smtClean="0"/>
          </a:p>
          <a:p>
            <a:r>
              <a:rPr lang="en-US" baseline="0" dirty="0" smtClean="0"/>
              <a:t>Netflix </a:t>
            </a:r>
            <a:r>
              <a:rPr lang="en-US" baseline="0" dirty="0" err="1" smtClean="0"/>
              <a:t>agressively</a:t>
            </a:r>
            <a:r>
              <a:rPr lang="en-US" baseline="0" dirty="0" smtClean="0"/>
              <a:t> open sourced it</a:t>
            </a:r>
            <a:r>
              <a:rPr lang="fr-FR" baseline="0" dirty="0" smtClean="0"/>
              <a:t>’</a:t>
            </a:r>
            <a:r>
              <a:rPr lang="en-US" baseline="0" dirty="0" smtClean="0"/>
              <a:t>s Cloud Native platform in 2012 and 2013, ending the year with 39 projects on </a:t>
            </a:r>
            <a:r>
              <a:rPr lang="en-US" baseline="0" dirty="0" err="1" smtClean="0"/>
              <a:t>Github</a:t>
            </a:r>
            <a:r>
              <a:rPr lang="en-US" baseline="0" dirty="0" smtClean="0"/>
              <a:t>. When I met with companies in 2013 it became common to find that they were already using some parts of </a:t>
            </a:r>
            <a:r>
              <a:rPr lang="en-US" baseline="0" dirty="0" err="1" smtClean="0"/>
              <a:t>NetflixOSS</a:t>
            </a:r>
            <a:r>
              <a:rPr lang="en-US" baseline="0" dirty="0" smtClean="0"/>
              <a:t> and were working on how to use more.</a:t>
            </a:r>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11</a:t>
            </a:fld>
            <a:endParaRPr lang="en-US"/>
          </a:p>
        </p:txBody>
      </p:sp>
    </p:spTree>
    <p:extLst>
      <p:ext uri="{BB962C8B-B14F-4D97-AF65-F5344CB8AC3E}">
        <p14:creationId xmlns:p14="http://schemas.microsoft.com/office/powerpoint/2010/main" val="1562391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guiding objectives that Netflix has for its infrastructure platform.</a:t>
            </a:r>
          </a:p>
          <a:p>
            <a:endParaRPr lang="en-US" baseline="0" dirty="0" smtClean="0"/>
          </a:p>
          <a:p>
            <a:r>
              <a:rPr lang="en-US" baseline="0" dirty="0" smtClean="0"/>
              <a:t>We need scalability, so we can grow our customer base and traffic, currently around 40Million and growing fast on a global basis. To launch a new country, or to scale up to beyond 100 million should be a simple increase in the number of instances, not a new architecture.</a:t>
            </a:r>
          </a:p>
          <a:p>
            <a:endParaRPr lang="en-US" baseline="0" dirty="0" smtClean="0"/>
          </a:p>
          <a:p>
            <a:r>
              <a:rPr lang="en-US" baseline="0" dirty="0" smtClean="0"/>
              <a:t>We need availability. When providing an entertainment service customers expect their TV set or </a:t>
            </a:r>
            <a:r>
              <a:rPr lang="en-US" baseline="0" dirty="0" err="1" smtClean="0"/>
              <a:t>iPad</a:t>
            </a:r>
            <a:r>
              <a:rPr lang="en-US" baseline="0" dirty="0" smtClean="0"/>
              <a:t> to just work whenever they want to use it.</a:t>
            </a:r>
          </a:p>
          <a:p>
            <a:endParaRPr lang="en-US" baseline="0" dirty="0" smtClean="0"/>
          </a:p>
          <a:p>
            <a:r>
              <a:rPr lang="en-US" baseline="0" dirty="0" smtClean="0"/>
              <a:t>We need agility for our developers. The faster we can build and deploy new features, the more competitive Netflix is in its market.</a:t>
            </a:r>
          </a:p>
          <a:p>
            <a:endParaRPr lang="en-US" baseline="0" dirty="0" smtClean="0"/>
          </a:p>
          <a:p>
            <a:r>
              <a:rPr lang="en-US" baseline="0" dirty="0" smtClean="0"/>
              <a:t>Finally, we need efficiency, but this is subordinate to the other objectives. We don’t want to waste capacity, but it’s a late optimization to find the most inefficient parts of our infrastructure and improve them. It’s a false economy to slow down development to save money. We get immediate payback from our tuning and </a:t>
            </a:r>
            <a:r>
              <a:rPr lang="en-US" baseline="0" dirty="0" err="1" smtClean="0"/>
              <a:t>autoscaling</a:t>
            </a:r>
            <a:r>
              <a:rPr lang="en-US" baseline="0" dirty="0" smtClean="0"/>
              <a:t> efforts. The end of this talk covers ways to use cloud efficiently. </a:t>
            </a:r>
          </a:p>
          <a:p>
            <a:endParaRPr lang="en-US" baseline="0" dirty="0" smtClean="0"/>
          </a:p>
          <a:p>
            <a:r>
              <a:rPr lang="en-US" baseline="0" dirty="0" smtClean="0"/>
              <a:t>Most of Netflix’s revenue is spent on licensing content. In a company that has higher infrastructure costs as a proportion of revenue and a slower growth or innovation rate the order of these objectives would </a:t>
            </a:r>
            <a:r>
              <a:rPr lang="en-US" baseline="0" smtClean="0"/>
              <a:t>be different.</a:t>
            </a:r>
            <a:endParaRPr lang="en-US" baseline="0" dirty="0" smtClean="0"/>
          </a:p>
        </p:txBody>
      </p:sp>
      <p:sp>
        <p:nvSpPr>
          <p:cNvPr id="4" name="Slide Number Placeholder 3"/>
          <p:cNvSpPr>
            <a:spLocks noGrp="1"/>
          </p:cNvSpPr>
          <p:nvPr>
            <p:ph type="sldNum" sz="quarter" idx="10"/>
          </p:nvPr>
        </p:nvSpPr>
        <p:spPr/>
        <p:txBody>
          <a:bodyPr/>
          <a:lstStyle/>
          <a:p>
            <a:fld id="{D90B0E54-5555-8842-BB9A-695A3824A40B}" type="slidenum">
              <a:rPr lang="en-US" smtClean="0"/>
              <a:t>12</a:t>
            </a:fld>
            <a:endParaRPr lang="en-US"/>
          </a:p>
        </p:txBody>
      </p:sp>
    </p:spTree>
    <p:extLst>
      <p:ext uri="{BB962C8B-B14F-4D97-AF65-F5344CB8AC3E}">
        <p14:creationId xmlns:p14="http://schemas.microsoft.com/office/powerpoint/2010/main" val="308982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general principles to</a:t>
            </a:r>
            <a:r>
              <a:rPr lang="en-US" baseline="0" dirty="0" smtClean="0"/>
              <a:t> keep in mind. They can be applied in many areas as they have a broad effect on how to solve problems.</a:t>
            </a:r>
          </a:p>
          <a:p>
            <a:endParaRPr lang="en-US" baseline="0" dirty="0" smtClean="0"/>
          </a:p>
          <a:p>
            <a:r>
              <a:rPr lang="en-US" baseline="0" dirty="0" smtClean="0"/>
              <a:t>Immutability is the magic pixie dust of distributed systems. Problems that are impossible to solve or have nasty corner cases become tractable once you sprinkle some immutability on them. There are examples in functional programming, the storage architecture of Cassandra and the code deployment mechanisms. One key thing immutability gives you is it lets you reference, replicate and cache safely, knowing that the thing you are referencing or replicating won’t change. It may be deleted, but handling that is a far simpler problem than tracking mutable state.</a:t>
            </a:r>
          </a:p>
          <a:p>
            <a:endParaRPr lang="en-US" baseline="0" dirty="0" smtClean="0"/>
          </a:p>
          <a:p>
            <a:r>
              <a:rPr lang="en-US" baseline="0" dirty="0" smtClean="0"/>
              <a:t>Separation of concerns is important for scaling developer teams, for creating highly available systems and for any time you need to something quickly. Synchronization, hand-off delays and false sharing can be avoided.</a:t>
            </a:r>
          </a:p>
          <a:p>
            <a:endParaRPr lang="en-US" baseline="0" dirty="0" smtClean="0"/>
          </a:p>
          <a:p>
            <a:r>
              <a:rPr lang="en-US" baseline="0" dirty="0" smtClean="0"/>
              <a:t>Anti-fragility is becoming better known as a label, but it’s an old concept. Failure injection or stress testing, chaos monkeys, work-hardening, no-pain no-gain and human exercise are good examples. The concept is that you need to artificially stress your systems enough to find their weak spots, but not to destruction. </a:t>
            </a:r>
          </a:p>
          <a:p>
            <a:endParaRPr lang="en-US" baseline="0" dirty="0" smtClean="0"/>
          </a:p>
          <a:p>
            <a:r>
              <a:rPr lang="en-US" dirty="0" smtClean="0"/>
              <a:t>The high trust organization is very hard to get to and maintain, but has huge</a:t>
            </a:r>
            <a:r>
              <a:rPr lang="en-US" baseline="0" dirty="0" smtClean="0"/>
              <a:t> benefits across a wide range of activities. Its probably the thing that most distinguishes big old organizations from small new ones. The big old organizations have rules and processes because they can no longer trust their employees. A well run startup or a mid-size (~1000 person) organization like Netflix that carefully hires only senior people and trusts them has a huge amount of friction and time removed from daily operations. The default assumption at Netflix is to trust that everyone around you has excellent judgment and can figure out what to do themselves, if provided with the correct context. Management overhead drops, speed of decision making increases, outcome quality improves. Poor </a:t>
            </a:r>
            <a:r>
              <a:rPr lang="en-US" baseline="0" dirty="0" err="1" smtClean="0"/>
              <a:t>judgement</a:t>
            </a:r>
            <a:r>
              <a:rPr lang="en-US" baseline="0" dirty="0" smtClean="0"/>
              <a:t>, or lack of trust in other people isn’t tolerated, so people who need to be closely managed and also people who can’t stop being micromanagers have to be removed from the organization.</a:t>
            </a:r>
          </a:p>
          <a:p>
            <a:endParaRPr lang="en-US" baseline="0" dirty="0" smtClean="0"/>
          </a:p>
          <a:p>
            <a:r>
              <a:rPr lang="en-US" baseline="0" dirty="0" smtClean="0"/>
              <a:t>Making sharing the default is important in many ways. In the organization sharing builds trust. People who tend to over-share are more effective than those that disappear into their cube and emerge when they are done. The big challenge of teleworking or work from home is the impact on sharing, it requires a lot more effort to let people know what’s going on. This is one reason for the Netflix policy of having everyone work on the same site, where possible. Sharing also helps you test your own thinking. The many talks on Netflix architecture and open source projects that have been shared are a great source of feedback on whether the ideas are good, and have helped refine and steer further development. </a:t>
            </a:r>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13</a:t>
            </a:fld>
            <a:endParaRPr lang="en-US"/>
          </a:p>
        </p:txBody>
      </p:sp>
    </p:spTree>
    <p:extLst>
      <p:ext uri="{BB962C8B-B14F-4D97-AF65-F5344CB8AC3E}">
        <p14:creationId xmlns:p14="http://schemas.microsoft.com/office/powerpoint/2010/main" val="224225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a:t>
            </a:r>
            <a:r>
              <a:rPr lang="en-US" baseline="0" dirty="0" smtClean="0"/>
              <a:t> these objectives and principles gave rise to some of the outcomes that are part of the Netflix Cloud Native architecture.</a:t>
            </a:r>
          </a:p>
          <a:p>
            <a:endParaRPr lang="en-US" baseline="0" dirty="0" smtClean="0"/>
          </a:p>
          <a:p>
            <a:r>
              <a:rPr lang="en-US" baseline="0" dirty="0" smtClean="0"/>
              <a:t>Public cloud is used because it has built in scalability, agility and gets it by sharing capacity with other organizations.</a:t>
            </a:r>
          </a:p>
          <a:p>
            <a:endParaRPr lang="en-US" baseline="0" dirty="0" smtClean="0"/>
          </a:p>
          <a:p>
            <a:r>
              <a:rPr lang="en-US" baseline="0" dirty="0" smtClean="0"/>
              <a:t>Micro-services is a powerful use of separation of concerns that increases agility and availability</a:t>
            </a:r>
          </a:p>
          <a:p>
            <a:endParaRPr lang="en-US" baseline="0" dirty="0" smtClean="0"/>
          </a:p>
          <a:p>
            <a:r>
              <a:rPr lang="en-US" baseline="0" dirty="0" smtClean="0"/>
              <a:t>De-normalizing data sources separates the concerns to make each data source scalable and available</a:t>
            </a:r>
          </a:p>
          <a:p>
            <a:endParaRPr lang="en-US" baseline="0" dirty="0" smtClean="0"/>
          </a:p>
          <a:p>
            <a:r>
              <a:rPr lang="en-US" baseline="0" dirty="0" smtClean="0"/>
              <a:t>Chaos engines like the Netflix Chaos Monkey prevent your systems from getting fragile</a:t>
            </a:r>
          </a:p>
          <a:p>
            <a:endParaRPr lang="en-US" baseline="0" dirty="0" smtClean="0"/>
          </a:p>
          <a:p>
            <a:r>
              <a:rPr lang="en-US" baseline="0" dirty="0" smtClean="0"/>
              <a:t>Using and making platform code open source by default provides greater agility when adopting and fixing packages from outside, and sharing the code helps improve code quality and documentation, with external feedback on whether the ideas are any good.</a:t>
            </a:r>
          </a:p>
          <a:p>
            <a:endParaRPr lang="en-US" baseline="0" dirty="0" smtClean="0"/>
          </a:p>
          <a:p>
            <a:r>
              <a:rPr lang="en-US" dirty="0" smtClean="0"/>
              <a:t>Continuous deployment</a:t>
            </a:r>
            <a:r>
              <a:rPr lang="en-US" baseline="0" dirty="0" smtClean="0"/>
              <a:t> increases agility, and heavy use of the so-called “immutable server pattern” isolates failures and makes them more recoverable.</a:t>
            </a:r>
          </a:p>
          <a:p>
            <a:endParaRPr lang="en-US" baseline="0" dirty="0" smtClean="0"/>
          </a:p>
          <a:p>
            <a:r>
              <a:rPr lang="en-US" baseline="0" dirty="0" err="1" smtClean="0"/>
              <a:t>DevOps</a:t>
            </a:r>
            <a:r>
              <a:rPr lang="en-US" baseline="0" dirty="0" smtClean="0"/>
              <a:t> addresses lack of trust between development and operations by sharing tools and responsibilities. It can either be done by having both organizations work together and trust each other, or it can be done by merging development and operations functions into a single team. If operations led, that can mean operations teams developing automated build systems and deployment mechanisms on their own infrastructure. If developer led, that can mean developers learning to deploy and operate themselves with cloud based tooling.</a:t>
            </a:r>
          </a:p>
          <a:p>
            <a:endParaRPr lang="en-US" baseline="0" dirty="0" smtClean="0"/>
          </a:p>
          <a:p>
            <a:r>
              <a:rPr lang="en-US" baseline="0" dirty="0" smtClean="0"/>
              <a:t>Run-what-you-wrote then leads to anti-fragile development, because nothing makes a developer build reliable scalable and operable systems better than setting them up as the first entry in the </a:t>
            </a:r>
            <a:r>
              <a:rPr lang="en-US" baseline="0" dirty="0" err="1" smtClean="0"/>
              <a:t>pagerduty</a:t>
            </a:r>
            <a:r>
              <a:rPr lang="en-US" baseline="0" dirty="0" smtClean="0"/>
              <a:t> call tree for their micro-service.</a:t>
            </a:r>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14</a:t>
            </a:fld>
            <a:endParaRPr lang="en-US"/>
          </a:p>
        </p:txBody>
      </p:sp>
    </p:spTree>
    <p:extLst>
      <p:ext uri="{BB962C8B-B14F-4D97-AF65-F5344CB8AC3E}">
        <p14:creationId xmlns:p14="http://schemas.microsoft.com/office/powerpoint/2010/main" val="69360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my reputation as an</a:t>
            </a:r>
            <a:r>
              <a:rPr lang="en-US" baseline="0" dirty="0" smtClean="0"/>
              <a:t> advocate for public cloud, there are situations that it’s not the best choice for.</a:t>
            </a:r>
          </a:p>
          <a:p>
            <a:endParaRPr lang="en-US" baseline="0" dirty="0" smtClean="0"/>
          </a:p>
          <a:p>
            <a:r>
              <a:rPr lang="en-US" baseline="0" dirty="0" smtClean="0"/>
              <a:t>A major part of public cloud value is that infrastructure is shared with others. That assumes that you are a small fish in a big pond. If you find that you are the biggest user or majority user of a service (</a:t>
            </a:r>
            <a:r>
              <a:rPr lang="en-US" baseline="0" dirty="0" err="1" smtClean="0"/>
              <a:t>SaaS</a:t>
            </a:r>
            <a:r>
              <a:rPr lang="en-US" baseline="0" dirty="0" smtClean="0"/>
              <a:t>, </a:t>
            </a:r>
            <a:r>
              <a:rPr lang="en-US" baseline="0" dirty="0" err="1" smtClean="0"/>
              <a:t>PaaS</a:t>
            </a:r>
            <a:r>
              <a:rPr lang="en-US" baseline="0" dirty="0" smtClean="0"/>
              <a:t> or </a:t>
            </a:r>
            <a:r>
              <a:rPr lang="en-US" baseline="0" dirty="0" err="1" smtClean="0"/>
              <a:t>IaaS</a:t>
            </a:r>
            <a:r>
              <a:rPr lang="en-US" baseline="0" dirty="0" smtClean="0"/>
              <a:t>) then you should be worried, because you are now a big fish in a small pond, and you aren’t getting as much benefit in in terms of headroom and co-operative investment from the ecosystem. The danger is that you become a shark in a paddling pool, and run into scalability issues and have no-where to go other than to a different cloud or on-</a:t>
            </a:r>
            <a:r>
              <a:rPr lang="en-US" baseline="0" dirty="0" err="1" smtClean="0"/>
              <a:t>prem</a:t>
            </a:r>
            <a:r>
              <a:rPr lang="en-US" baseline="0" dirty="0" smtClean="0"/>
              <a:t>, which is a lot of hassle. This is one reason Netflix runs on AWS, it would be a shark anywhere else. From time to time Netflix has “broken the elastic” and become a bit too big to be comfortable on a specific AWS feature, but so far AWS has scaled up as needed. There are some AWS features like their </a:t>
            </a:r>
            <a:r>
              <a:rPr lang="en-US" baseline="0" dirty="0" err="1" smtClean="0"/>
              <a:t>CloudFront</a:t>
            </a:r>
            <a:r>
              <a:rPr lang="en-US" baseline="0" dirty="0" smtClean="0"/>
              <a:t> CDN where Netflix was already too big to fit and has never used it.</a:t>
            </a:r>
          </a:p>
          <a:p>
            <a:endParaRPr lang="en-US" baseline="0" dirty="0" smtClean="0"/>
          </a:p>
          <a:p>
            <a:r>
              <a:rPr lang="en-US" baseline="0" dirty="0" smtClean="0"/>
              <a:t>For companies of the scale of Google, they have been bigger than AWS, so it doesn’t make sense, and they run their own public clouds. For small cloud vendors, they have to find a niche feature or market, or stick with small customers only.</a:t>
            </a:r>
          </a:p>
          <a:p>
            <a:endParaRPr lang="en-US" baseline="0" dirty="0" smtClean="0"/>
          </a:p>
          <a:p>
            <a:r>
              <a:rPr lang="en-US" baseline="0" dirty="0" smtClean="0"/>
              <a:t>The move during 2013 was pretty clear to me, in discussions with big organizations, they all have an AWS strategy now. Many have Azure strategies, a few are keeping an eye on Google, and there are a few specialized use cases on a small scale for other vendors.</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15</a:t>
            </a:fld>
            <a:endParaRPr lang="en-US"/>
          </a:p>
        </p:txBody>
      </p:sp>
    </p:spTree>
    <p:extLst>
      <p:ext uri="{BB962C8B-B14F-4D97-AF65-F5344CB8AC3E}">
        <p14:creationId xmlns:p14="http://schemas.microsoft.com/office/powerpoint/2010/main" val="37154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the last few years I’ve been giving this talk to many difference audiences, while many can use it directly, there have been a lot of late adopter companies where the chasm is too big between where they are and the patterns I’m talking about. How can people make that transition, and what are the root assumptions that are getting in the way?</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16</a:t>
            </a:fld>
            <a:endParaRPr lang="en-US"/>
          </a:p>
        </p:txBody>
      </p:sp>
    </p:spTree>
    <p:extLst>
      <p:ext uri="{BB962C8B-B14F-4D97-AF65-F5344CB8AC3E}">
        <p14:creationId xmlns:p14="http://schemas.microsoft.com/office/powerpoint/2010/main" val="298372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the</a:t>
            </a:r>
            <a:r>
              <a:rPr lang="en-US" baseline="0" dirty="0" smtClean="0"/>
              <a:t> quote I provided for the back of this book. It’s a novel. A horror story for geeks. Well known novel “The Goal” updated for the current age.</a:t>
            </a:r>
          </a:p>
          <a:p>
            <a:endParaRPr lang="en-US" baseline="0" dirty="0" smtClean="0"/>
          </a:p>
          <a:p>
            <a:r>
              <a:rPr lang="en-US" baseline="0" dirty="0" smtClean="0"/>
              <a:t>The setting of the book is a medium sized manufacturing company struggling with the demands of IT.</a:t>
            </a:r>
          </a:p>
          <a:p>
            <a:r>
              <a:rPr lang="en-US" baseline="0" dirty="0" smtClean="0"/>
              <a:t>It opens with an IT manager getting a call that his VP and CIO have quit, </a:t>
            </a:r>
            <a:r>
              <a:rPr lang="en-US" baseline="0" dirty="0" err="1" smtClean="0"/>
              <a:t>WiFi</a:t>
            </a:r>
            <a:r>
              <a:rPr lang="en-US" baseline="0" dirty="0" smtClean="0"/>
              <a:t> is down, and payroll is corrupted, he has an immediate meeting with the CEO when he gets there. He is reluctantly put in charge of fixing things but it carries on going downhill for most of the book. In the end he is saved by </a:t>
            </a:r>
            <a:r>
              <a:rPr lang="en-US" baseline="0" dirty="0" err="1" smtClean="0"/>
              <a:t>DevOps</a:t>
            </a:r>
            <a:r>
              <a:rPr lang="en-US" baseline="0" dirty="0" smtClean="0"/>
              <a:t> of course, but you have to read it and give a copy to your CEO.</a:t>
            </a:r>
          </a:p>
          <a:p>
            <a:endParaRPr lang="en-US" baseline="0" dirty="0" smtClean="0"/>
          </a:p>
          <a:p>
            <a:r>
              <a:rPr lang="en-US" baseline="0" dirty="0" smtClean="0"/>
              <a:t>But what happened to make IT such an issue?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17</a:t>
            </a:fld>
            <a:endParaRPr lang="en-US"/>
          </a:p>
        </p:txBody>
      </p:sp>
    </p:spTree>
    <p:extLst>
      <p:ext uri="{BB962C8B-B14F-4D97-AF65-F5344CB8AC3E}">
        <p14:creationId xmlns:p14="http://schemas.microsoft.com/office/powerpoint/2010/main" val="322898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a:t>
            </a:r>
            <a:r>
              <a:rPr lang="en-US" sz="1200" baseline="0" dirty="0" smtClean="0"/>
              <a:t> s</a:t>
            </a:r>
            <a:r>
              <a:rPr lang="en-US" sz="1200" dirty="0" smtClean="0"/>
              <a:t>tarting assumption</a:t>
            </a:r>
            <a:r>
              <a:rPr lang="en-US" sz="1200" baseline="0" dirty="0" smtClean="0"/>
              <a:t> for traditional IT.</a:t>
            </a:r>
          </a:p>
          <a:p>
            <a:r>
              <a:rPr lang="en-US" sz="1200" baseline="0" dirty="0" smtClean="0"/>
              <a:t>Hardware works software can be tested until it works.</a:t>
            </a:r>
          </a:p>
          <a:p>
            <a:r>
              <a:rPr lang="en-US" sz="1200" baseline="0" dirty="0" smtClean="0"/>
              <a:t>If hardware fails complain to your hardware vendor and get them to fix it</a:t>
            </a:r>
          </a:p>
          <a:p>
            <a:r>
              <a:rPr lang="en-US" sz="1200" baseline="0" dirty="0" smtClean="0"/>
              <a:t>If software fails complain to your developers and software vendors until they fix it.</a:t>
            </a:r>
          </a:p>
          <a:p>
            <a:r>
              <a:rPr lang="en-US" sz="1200" baseline="0" dirty="0" smtClean="0"/>
              <a:t>Rinse and repeat.</a:t>
            </a:r>
          </a:p>
          <a:p>
            <a:r>
              <a:rPr lang="en-US" sz="1200" baseline="0" dirty="0" smtClean="0"/>
              <a:t>Grumble a lot.</a:t>
            </a:r>
          </a:p>
          <a:p>
            <a:endParaRPr lang="en-US" sz="1200" baseline="0" dirty="0" smtClean="0"/>
          </a:p>
          <a:p>
            <a:r>
              <a:rPr lang="en-US" sz="1200" baseline="0" dirty="0" smtClean="0"/>
              <a:t>Unfortunately this is a fantasy goal that can’t be reached.</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18</a:t>
            </a:fld>
            <a:endParaRPr lang="en-US"/>
          </a:p>
        </p:txBody>
      </p:sp>
    </p:spTree>
    <p:extLst>
      <p:ext uri="{BB962C8B-B14F-4D97-AF65-F5344CB8AC3E}">
        <p14:creationId xmlns:p14="http://schemas.microsoft.com/office/powerpoint/2010/main" val="165235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isn’t perfect, if you have enough of it, some of it will be broken. Look</a:t>
            </a:r>
            <a:r>
              <a:rPr lang="en-US" baseline="0" dirty="0" smtClean="0"/>
              <a:t> at Telco’s as an example of large scale highly available services containing enough redundancy to work around hardware failures. However Telco industries have solved the software problem by moving at glacial pace and testing everything.</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19</a:t>
            </a:fld>
            <a:endParaRPr lang="en-US"/>
          </a:p>
        </p:txBody>
      </p:sp>
    </p:spTree>
    <p:extLst>
      <p:ext uri="{BB962C8B-B14F-4D97-AF65-F5344CB8AC3E}">
        <p14:creationId xmlns:p14="http://schemas.microsoft.com/office/powerpoint/2010/main" val="176859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a:t>
            </a:r>
            <a:r>
              <a:rPr lang="en-US" baseline="0" dirty="0" smtClean="0"/>
              <a:t>will work most of the time, but there isn’t time to test everything that might happen so it will always break. The faster code is delivered, the less testing time there is and there are more opportunities for it to break. Look at startups for examples of rapid development practices. For startups, they usually have relatively little hardware, so they depend on that to be mostly reliable.</a:t>
            </a:r>
          </a:p>
          <a:p>
            <a:endParaRPr lang="en-US" baseline="0" dirty="0" smtClean="0"/>
          </a:p>
          <a:p>
            <a:r>
              <a:rPr lang="en-US" baseline="0" dirty="0" smtClean="0"/>
              <a:t>However If you tell me your software never breaks, you could be going faster….</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20</a:t>
            </a:fld>
            <a:endParaRPr lang="en-US"/>
          </a:p>
        </p:txBody>
      </p:sp>
    </p:spTree>
    <p:extLst>
      <p:ext uri="{BB962C8B-B14F-4D97-AF65-F5344CB8AC3E}">
        <p14:creationId xmlns:p14="http://schemas.microsoft.com/office/powerpoint/2010/main" val="391764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a presentation,</a:t>
            </a:r>
            <a:r>
              <a:rPr lang="en-US" baseline="0" dirty="0" smtClean="0"/>
              <a:t> where I talk and you listen, with some questions at the end, this is  a workshop, and we have time to discuss the implications of the topics, get off track and address your own specific situations and problems. “Bring out your dead” is a reference from the film Monty Python and the Holy Grail.</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a:t>
            </a:fld>
            <a:endParaRPr lang="en-US"/>
          </a:p>
        </p:txBody>
      </p:sp>
    </p:spTree>
    <p:extLst>
      <p:ext uri="{BB962C8B-B14F-4D97-AF65-F5344CB8AC3E}">
        <p14:creationId xmlns:p14="http://schemas.microsoft.com/office/powerpoint/2010/main" val="392118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scale” </a:t>
            </a:r>
            <a:r>
              <a:rPr lang="en-US" baseline="0" dirty="0" smtClean="0"/>
              <a:t>organizations are running at large scale, with broken hardware, and with high speed deployments that break software.</a:t>
            </a:r>
          </a:p>
          <a:p>
            <a:endParaRPr lang="en-US" baseline="0" dirty="0" smtClean="0"/>
          </a:p>
          <a:p>
            <a:r>
              <a:rPr lang="en-US" baseline="0" dirty="0" smtClean="0"/>
              <a:t>This is the biggest disconnect that the enterprise transformation has to overcome. The base assumptions have to be reversed. To be competitive you need to be able to survive deploying broken code like a startup, on broken hardware that’s scaled like a Telco.</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21</a:t>
            </a:fld>
            <a:endParaRPr lang="en-US"/>
          </a:p>
        </p:txBody>
      </p:sp>
    </p:spTree>
    <p:extLst>
      <p:ext uri="{BB962C8B-B14F-4D97-AF65-F5344CB8AC3E}">
        <p14:creationId xmlns:p14="http://schemas.microsoft.com/office/powerpoint/2010/main" val="2955535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problem, let’s say </a:t>
            </a:r>
            <a:r>
              <a:rPr lang="en-US" baseline="0" dirty="0" smtClean="0"/>
              <a:t>a </a:t>
            </a:r>
            <a:r>
              <a:rPr lang="en-US" dirty="0" err="1" smtClean="0"/>
              <a:t>snowmageddon</a:t>
            </a:r>
            <a:r>
              <a:rPr lang="en-US" baseline="0" dirty="0" smtClean="0"/>
              <a:t> hits the north-east of the USA and the schools and many businesses close. It now becomes vitally important that Netflix keeps working to distract those kids, and many of the adults.</a:t>
            </a:r>
          </a:p>
          <a:p>
            <a:endParaRPr lang="en-US" baseline="0" dirty="0" smtClean="0"/>
          </a:p>
          <a:p>
            <a:r>
              <a:rPr lang="en-US" baseline="0" dirty="0" smtClean="0"/>
              <a:t>Alternatively you don’t want people to have to try to explain to a four year that their favorite show isn’t available because Netflix is down.</a:t>
            </a:r>
            <a:endParaRPr lang="en-US" dirty="0" smtClean="0"/>
          </a:p>
          <a:p>
            <a:endParaRPr lang="en-US" dirty="0" smtClean="0"/>
          </a:p>
          <a:p>
            <a:r>
              <a:rPr lang="en-US" dirty="0" smtClean="0"/>
              <a:t>(Stan at Netflix made this graphic)</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22</a:t>
            </a:fld>
            <a:endParaRPr lang="en-US"/>
          </a:p>
        </p:txBody>
      </p:sp>
    </p:spTree>
    <p:extLst>
      <p:ext uri="{BB962C8B-B14F-4D97-AF65-F5344CB8AC3E}">
        <p14:creationId xmlns:p14="http://schemas.microsoft.com/office/powerpoint/2010/main" val="261074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Traditional enterprise architecture is based on the wrong premises for this transformation.</a:t>
            </a:r>
          </a:p>
          <a:p>
            <a:endParaRPr lang="en-US" baseline="0" dirty="0" smtClean="0"/>
          </a:p>
          <a:p>
            <a:r>
              <a:rPr lang="en-US" baseline="0" dirty="0" smtClean="0"/>
              <a:t>Next I will explain what cloud native architecture looks like and and why.</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23</a:t>
            </a:fld>
            <a:endParaRPr lang="en-US"/>
          </a:p>
        </p:txBody>
      </p:sp>
    </p:spTree>
    <p:extLst>
      <p:ext uri="{BB962C8B-B14F-4D97-AF65-F5344CB8AC3E}">
        <p14:creationId xmlns:p14="http://schemas.microsoft.com/office/powerpoint/2010/main" val="382839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Engineers always</a:t>
            </a:r>
            <a:r>
              <a:rPr lang="en-US" baseline="0" dirty="0" smtClean="0"/>
              <a:t> want to write perfect code, run it on perfect hardware, and operate it </a:t>
            </a:r>
            <a:r>
              <a:rPr lang="en-US" baseline="0" dirty="0" err="1" smtClean="0"/>
              <a:t>perfectl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24</a:t>
            </a:fld>
            <a:endParaRPr lang="en-US"/>
          </a:p>
        </p:txBody>
      </p:sp>
    </p:spTree>
    <p:extLst>
      <p:ext uri="{BB962C8B-B14F-4D97-AF65-F5344CB8AC3E}">
        <p14:creationId xmlns:p14="http://schemas.microsoft.com/office/powerpoint/2010/main" val="1566932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those pesky deadlines</a:t>
            </a:r>
            <a:r>
              <a:rPr lang="en-US" baseline="0" dirty="0" smtClean="0"/>
              <a:t> get in the way, it takes too long to debug the code, the hardware is flaky, and there wasn’t time to document and train everyone on how to run it. Quality suffers, and there is always a big push to slow down to get it right, but unless you are trying to land a mini on Mars from a </a:t>
            </a:r>
            <a:r>
              <a:rPr lang="en-US" baseline="0" dirty="0" err="1" smtClean="0"/>
              <a:t>skycrane</a:t>
            </a:r>
            <a:r>
              <a:rPr lang="en-US" baseline="0" dirty="0" smtClean="0"/>
              <a:t> you won’t have time to make it be perfect.</a:t>
            </a:r>
          </a:p>
          <a:p>
            <a:endParaRPr lang="en-US" baseline="0" dirty="0" smtClean="0"/>
          </a:p>
          <a:p>
            <a:r>
              <a:rPr lang="en-US" baseline="0" dirty="0" smtClean="0"/>
              <a:t>Instead we could optimize for a different end of the tradeoff, do everything as fast as possible, assuming that there will still be bugs and broken hardware, but be very good as masking those problems so customers don’t notice.</a:t>
            </a:r>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25</a:t>
            </a:fld>
            <a:endParaRPr lang="en-US"/>
          </a:p>
        </p:txBody>
      </p:sp>
    </p:spTree>
    <p:extLst>
      <p:ext uri="{BB962C8B-B14F-4D97-AF65-F5344CB8AC3E}">
        <p14:creationId xmlns:p14="http://schemas.microsoft.com/office/powerpoint/2010/main" val="3346272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can get</a:t>
            </a:r>
            <a:r>
              <a:rPr lang="en-US" baseline="0" dirty="0" smtClean="0"/>
              <a:t> to market very quickly you can make a land grab to get ahead of or disrupt your competitors. You can speed up your </a:t>
            </a:r>
            <a:r>
              <a:rPr lang="en-US" baseline="0" dirty="0" err="1" smtClean="0"/>
              <a:t>ooda</a:t>
            </a:r>
            <a:r>
              <a:rPr lang="en-US" baseline="0" dirty="0" smtClean="0"/>
              <a:t> loop, especially for anything delivered as web services. </a:t>
            </a:r>
          </a:p>
          <a:p>
            <a:endParaRPr lang="en-US" baseline="0" dirty="0" smtClean="0"/>
          </a:p>
          <a:p>
            <a:r>
              <a:rPr lang="en-US" baseline="0" dirty="0" smtClean="0"/>
              <a:t>Some of you are asking, what’s an </a:t>
            </a:r>
            <a:r>
              <a:rPr lang="en-US" baseline="0" dirty="0" err="1" smtClean="0"/>
              <a:t>ooda</a:t>
            </a:r>
            <a:r>
              <a:rPr lang="en-US" baseline="0" dirty="0" smtClean="0"/>
              <a:t>-loop?</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26</a:t>
            </a:fld>
            <a:endParaRPr lang="en-US"/>
          </a:p>
        </p:txBody>
      </p:sp>
    </p:spTree>
    <p:extLst>
      <p:ext uri="{BB962C8B-B14F-4D97-AF65-F5344CB8AC3E}">
        <p14:creationId xmlns:p14="http://schemas.microsoft.com/office/powerpoint/2010/main" val="1357404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Korean war, Colonel Boyd of the USAF (the Sun </a:t>
            </a:r>
            <a:r>
              <a:rPr lang="en-US" baseline="0" dirty="0" err="1" smtClean="0"/>
              <a:t>Tsu</a:t>
            </a:r>
            <a:r>
              <a:rPr lang="en-US" baseline="0" dirty="0" smtClean="0"/>
              <a:t> of the modern era) was teaching his pilots how to be the one that comes home from a dogfight. “You have to get inside your opponent’s OODA loop to disorient them”. If they could see what was happening, orient themselves, decide what to do and act faster than their opponents, then the opponent would be reacting to what they did previously and would be outmaneuvered.</a:t>
            </a:r>
          </a:p>
          <a:p>
            <a:endParaRPr lang="en-US" baseline="0" dirty="0" smtClean="0"/>
          </a:p>
          <a:p>
            <a:r>
              <a:rPr lang="en-US" baseline="0" dirty="0" smtClean="0"/>
              <a:t>In a competitive business context you want to look for a land grab opportunity, see a competitive move or notice a customer pain point.</a:t>
            </a:r>
          </a:p>
          <a:p>
            <a:endParaRPr lang="en-US" baseline="0" dirty="0" smtClean="0"/>
          </a:p>
          <a:p>
            <a:r>
              <a:rPr lang="en-US" baseline="0" dirty="0" smtClean="0"/>
              <a:t>To orient yourself you need to analyze the idea and model alternatives.</a:t>
            </a:r>
          </a:p>
          <a:p>
            <a:endParaRPr lang="en-US" baseline="0" dirty="0" smtClean="0"/>
          </a:p>
          <a:p>
            <a:r>
              <a:rPr lang="en-US" baseline="0" dirty="0" smtClean="0"/>
              <a:t>Next plan the response, get buy-in from everyone and commit the resources to do the work.</a:t>
            </a:r>
          </a:p>
          <a:p>
            <a:endParaRPr lang="en-US" baseline="0" dirty="0" smtClean="0"/>
          </a:p>
          <a:p>
            <a:r>
              <a:rPr lang="en-US" baseline="0" dirty="0" smtClean="0"/>
              <a:t>Finally, implement the idea, deliver it, engage customers with an A/B test, email campaign or online ad-buy, and loop back around by measuring their response.</a:t>
            </a:r>
          </a:p>
          <a:p>
            <a:endParaRPr lang="en-US" baseline="0" dirty="0" smtClean="0"/>
          </a:p>
          <a:p>
            <a:r>
              <a:rPr lang="en-US" baseline="0" dirty="0" smtClean="0"/>
              <a:t>The first of these is called Innovation by many companies, especially those that can’t figure out what to do next and have a cultural “innovation problem”.</a:t>
            </a:r>
          </a:p>
          <a:p>
            <a:endParaRPr lang="en-US" baseline="0" dirty="0" smtClean="0"/>
          </a:p>
          <a:p>
            <a:r>
              <a:rPr lang="en-US" baseline="0" dirty="0" smtClean="0"/>
              <a:t>The orientation phase is basically “Big Data” and the key difference from traditional business intelligence is that I want to know the answer to a question that has never been asked before, and want an answer as soon as possible! That means rapidly processing huge log files or unstructured data sources to find out exactly how many customers have the same pain point you noticed, or might be interested in what your competitor is now offering.</a:t>
            </a:r>
          </a:p>
          <a:p>
            <a:endParaRPr lang="en-US" baseline="0" dirty="0" smtClean="0"/>
          </a:p>
          <a:p>
            <a:r>
              <a:rPr lang="en-US" baseline="0" dirty="0" smtClean="0"/>
              <a:t>The decision process at a company is driven mainly by company culture. If every decision has to be reviewed by a series of committees, or the CEO has to review everything that gets done then you have major road blocks slowing you down. Flat high trust organizations that share what they are doing but don’t seek approval or try to block things can move incredibly quickly.</a:t>
            </a:r>
          </a:p>
          <a:p>
            <a:endParaRPr lang="en-US" baseline="0" dirty="0" smtClean="0"/>
          </a:p>
          <a:p>
            <a:r>
              <a:rPr lang="en-US" baseline="0" dirty="0" smtClean="0"/>
              <a:t>If the first three steps are going quickly, you don’t want to get bogged down waiting for resources for development and deployment, so the last part is where cloud comes in. You develop on the same exact platform with unlimited resources as needed to create test environments and scale to production. Most of the mass-mailing and ad-management applications are delivered as </a:t>
            </a:r>
            <a:r>
              <a:rPr lang="en-US" baseline="0" dirty="0" err="1" smtClean="0"/>
              <a:t>SaaS</a:t>
            </a:r>
            <a:r>
              <a:rPr lang="en-US" baseline="0" dirty="0" smtClean="0"/>
              <a:t> and can be enabled very quickly. If the idea works, you can tune the code and optimize the resources later. If it doesn’t you can turn it off and stop paying for it any time.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27</a:t>
            </a:fld>
            <a:endParaRPr lang="en-US"/>
          </a:p>
        </p:txBody>
      </p:sp>
    </p:spTree>
    <p:extLst>
      <p:ext uri="{BB962C8B-B14F-4D97-AF65-F5344CB8AC3E}">
        <p14:creationId xmlns:p14="http://schemas.microsoft.com/office/powerpoint/2010/main" val="120261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Faster than your competition is all you need to get inside</a:t>
            </a:r>
            <a:r>
              <a:rPr lang="en-US" baseline="0" dirty="0" smtClean="0"/>
              <a:t> their OODA loop, but what does a competitive product cycle look like if this is working well?</a:t>
            </a:r>
          </a:p>
          <a:p>
            <a:endParaRPr lang="en-US" baseline="0" dirty="0" smtClean="0"/>
          </a:p>
          <a:p>
            <a:r>
              <a:rPr lang="en-US" baseline="0" dirty="0" smtClean="0"/>
              <a:t>You should be able to deliver product features in day instead of months, deploy in minutes instead of weeks, and respond to incidents in seconds instead of hours. That takes some new cloud native and big data tooling along with a low process culture, but leading edge organizations run this way and they are achievable goals if you optimize for them.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28</a:t>
            </a:fld>
            <a:endParaRPr lang="en-US"/>
          </a:p>
        </p:txBody>
      </p:sp>
    </p:spTree>
    <p:extLst>
      <p:ext uri="{BB962C8B-B14F-4D97-AF65-F5344CB8AC3E}">
        <p14:creationId xmlns:p14="http://schemas.microsoft.com/office/powerpoint/2010/main" val="3355274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new challenge. Build highly agile and at the same time highly available systems from ephemeral components. Meaning they come and go, may not exist for long and take any stored state away with them. We assume the components can be broken at any time, by a failure, a software update, or an operator </a:t>
            </a:r>
            <a:r>
              <a:rPr lang="en-US" baseline="0" dirty="0" err="1" smtClean="0"/>
              <a:t>brainfart</a:t>
            </a:r>
            <a:r>
              <a:rPr lang="en-US" baseline="0" dirty="0" smtClean="0"/>
              <a:t>. The components include hardware instances, software services that you build, and external software services from cloud vendors and partners.</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29</a:t>
            </a:fld>
            <a:endParaRPr lang="en-US"/>
          </a:p>
        </p:txBody>
      </p:sp>
    </p:spTree>
    <p:extLst>
      <p:ext uri="{BB962C8B-B14F-4D97-AF65-F5344CB8AC3E}">
        <p14:creationId xmlns:p14="http://schemas.microsoft.com/office/powerpoint/2010/main" val="2769278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published</a:t>
            </a:r>
            <a:r>
              <a:rPr lang="en-US" baseline="0" dirty="0" smtClean="0"/>
              <a:t> article on Black Duck site.</a:t>
            </a:r>
          </a:p>
          <a:p>
            <a:endParaRPr lang="en-US" baseline="0" dirty="0" smtClean="0"/>
          </a:p>
          <a:p>
            <a:r>
              <a:rPr lang="en-US" baseline="0" dirty="0" smtClean="0"/>
              <a:t>Include Mark Burgess In </a:t>
            </a:r>
            <a:r>
              <a:rPr lang="en-US" baseline="0" dirty="0" err="1" smtClean="0"/>
              <a:t>Seach</a:t>
            </a:r>
            <a:r>
              <a:rPr lang="en-US" baseline="0" dirty="0" smtClean="0"/>
              <a:t> of Certainty and </a:t>
            </a:r>
            <a:r>
              <a:rPr lang="en-US" baseline="0" dirty="0" err="1" smtClean="0"/>
              <a:t>Jez</a:t>
            </a:r>
            <a:r>
              <a:rPr lang="en-US" baseline="0" dirty="0" smtClean="0"/>
              <a:t> Humble Lean Enterprise (coming soon).</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30</a:t>
            </a:fld>
            <a:endParaRPr lang="en-US"/>
          </a:p>
        </p:txBody>
      </p:sp>
    </p:spTree>
    <p:extLst>
      <p:ext uri="{BB962C8B-B14F-4D97-AF65-F5344CB8AC3E}">
        <p14:creationId xmlns:p14="http://schemas.microsoft.com/office/powerpoint/2010/main" val="83386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in a workshop to “loosen up the audience” and it’s worth spending the time to go around the room and get everyone to say who they are and why they are here.</a:t>
            </a:r>
            <a:r>
              <a:rPr lang="en-US" baseline="0" dirty="0" smtClean="0"/>
              <a:t> </a:t>
            </a:r>
            <a:r>
              <a:rPr lang="en-US" dirty="0" smtClean="0"/>
              <a:t>Having everyone hear their own voice in the room is a</a:t>
            </a:r>
            <a:r>
              <a:rPr lang="en-US" baseline="0" dirty="0" smtClean="0"/>
              <a:t> good way to get a much more interactive workshop.</a:t>
            </a:r>
            <a:r>
              <a:rPr lang="en-US" dirty="0" smtClean="0"/>
              <a:t> For fun, we throw in a musical question,</a:t>
            </a:r>
            <a:r>
              <a:rPr lang="en-US" baseline="0" dirty="0" smtClean="0"/>
              <a:t> if you don’t play an instrument, perhaps you could say what kind of music you like.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a:t>
            </a:fld>
            <a:endParaRPr lang="en-US"/>
          </a:p>
        </p:txBody>
      </p:sp>
    </p:spTree>
    <p:extLst>
      <p:ext uri="{BB962C8B-B14F-4D97-AF65-F5344CB8AC3E}">
        <p14:creationId xmlns:p14="http://schemas.microsoft.com/office/powerpoint/2010/main" val="2773379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big gap</a:t>
            </a:r>
            <a:r>
              <a:rPr lang="en-US" baseline="0" dirty="0" smtClean="0"/>
              <a:t> between typical enterprise practices and cloud native, so how do you get there?</a:t>
            </a:r>
          </a:p>
          <a:p>
            <a:endParaRPr lang="en-US" baseline="0" dirty="0" smtClean="0"/>
          </a:p>
          <a:p>
            <a:r>
              <a:rPr lang="en-US" baseline="0" dirty="0" smtClean="0"/>
              <a:t>The first step needs trust, you have to give freedom with responsibility to developers.</a:t>
            </a:r>
          </a:p>
          <a:p>
            <a:endParaRPr lang="en-US" baseline="0" dirty="0" smtClean="0"/>
          </a:p>
          <a:p>
            <a:r>
              <a:rPr lang="en-US" baseline="0" dirty="0" smtClean="0"/>
              <a:t>The next step needs automation, decentralize ops activities and give the developers the tools to do it themselves.</a:t>
            </a:r>
          </a:p>
          <a:p>
            <a:endParaRPr lang="en-US" baseline="0" dirty="0" smtClean="0"/>
          </a:p>
          <a:p>
            <a:r>
              <a:rPr lang="en-US" baseline="0" dirty="0" smtClean="0"/>
              <a:t>The resulting </a:t>
            </a:r>
            <a:r>
              <a:rPr lang="en-US" baseline="0" dirty="0" err="1" smtClean="0"/>
              <a:t>DevOps</a:t>
            </a:r>
            <a:r>
              <a:rPr lang="en-US" baseline="0" dirty="0" smtClean="0"/>
              <a:t> practices are no use until they are applied to business problems, so also closely integrate the </a:t>
            </a:r>
            <a:r>
              <a:rPr lang="en-US" baseline="0" dirty="0" err="1" smtClean="0"/>
              <a:t>DevOps</a:t>
            </a:r>
            <a:r>
              <a:rPr lang="en-US" baseline="0" dirty="0" smtClean="0"/>
              <a:t> role or even the whole team into the business organization.</a:t>
            </a:r>
          </a:p>
          <a:p>
            <a:endParaRPr lang="en-US" baseline="0" dirty="0" smtClean="0"/>
          </a:p>
          <a:p>
            <a:r>
              <a:rPr lang="en-US" baseline="0" dirty="0" smtClean="0"/>
              <a:t>For most companies that means a big re-org.</a:t>
            </a:r>
          </a:p>
          <a:p>
            <a:endParaRPr lang="en-US" baseline="0" dirty="0" smtClean="0"/>
          </a:p>
          <a:p>
            <a:r>
              <a:rPr lang="en-US" baseline="0" dirty="0" smtClean="0"/>
              <a:t>I gave this talk to a financial services company who went away to think about it, and came back six months later saying they had buy-in to do a re-org of their operations tools team into the development organization, and they wanted to talk about how we did the details of that. It can be done.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31</a:t>
            </a:fld>
            <a:endParaRPr lang="en-US"/>
          </a:p>
        </p:txBody>
      </p:sp>
    </p:spTree>
    <p:extLst>
      <p:ext uri="{BB962C8B-B14F-4D97-AF65-F5344CB8AC3E}">
        <p14:creationId xmlns:p14="http://schemas.microsoft.com/office/powerpoint/2010/main" val="504448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r>
              <a:rPr lang="en-US" baseline="0" dirty="0" smtClean="0"/>
              <a:t> the transition to cloud native there are four transitions to work on.</a:t>
            </a:r>
          </a:p>
          <a:p>
            <a:endParaRPr lang="en-US" baseline="0" dirty="0" smtClean="0"/>
          </a:p>
          <a:p>
            <a:r>
              <a:rPr lang="en-US" baseline="0" dirty="0" smtClean="0"/>
              <a:t>First is the management one I just mentioned, re-organize to get as close as possible to integrated development and operations in the business. At Netflix this is a single “Product” organization, it owns the customer experience all the way to the AWS and </a:t>
            </a:r>
            <a:r>
              <a:rPr lang="en-US" baseline="0" dirty="0" err="1" smtClean="0"/>
              <a:t>pagerduty</a:t>
            </a:r>
            <a:r>
              <a:rPr lang="en-US" baseline="0" dirty="0" smtClean="0"/>
              <a:t> bills to run and operate the product.</a:t>
            </a:r>
          </a:p>
          <a:p>
            <a:endParaRPr lang="en-US" baseline="0" dirty="0" smtClean="0"/>
          </a:p>
          <a:p>
            <a:r>
              <a:rPr lang="en-US" baseline="0" dirty="0" smtClean="0"/>
              <a:t>Second is probably the single hardest part of the transition. Getting developers who have spent years being taught how to construct consistent normalized schemas to “let go” of transactions and deal with inconsistency directly in their code, Cope with de-normalized data stores. Build cross data store data consistency maintenance tasks. Understand what AP really means in the CAP theorem. In fact, as soon as your company has more than one data store with a foreign key in it, you already have these problems, but may be in denial about how to fix it when things go wrong. When done right, a de-normalized </a:t>
            </a:r>
            <a:r>
              <a:rPr lang="en-US" baseline="0" dirty="0" err="1" smtClean="0"/>
              <a:t>NoSQL</a:t>
            </a:r>
            <a:r>
              <a:rPr lang="en-US" baseline="0" dirty="0" smtClean="0"/>
              <a:t> AP system like Cassandra, </a:t>
            </a:r>
            <a:r>
              <a:rPr lang="en-US" baseline="0" dirty="0" err="1" smtClean="0"/>
              <a:t>Riak</a:t>
            </a:r>
            <a:r>
              <a:rPr lang="en-US" baseline="0" dirty="0" smtClean="0"/>
              <a:t> or </a:t>
            </a:r>
            <a:r>
              <a:rPr lang="en-US" baseline="0" dirty="0" err="1" smtClean="0"/>
              <a:t>DynamoDB</a:t>
            </a:r>
            <a:r>
              <a:rPr lang="en-US" baseline="0" dirty="0" smtClean="0"/>
              <a:t> is almost indestructible and repairs itself automatically. The quick way to tell a </a:t>
            </a:r>
            <a:r>
              <a:rPr lang="en-US" baseline="0" dirty="0" err="1" smtClean="0"/>
              <a:t>NoSQL</a:t>
            </a:r>
            <a:r>
              <a:rPr lang="en-US" baseline="0" dirty="0" smtClean="0"/>
              <a:t> system isn’t a highly available AP model is when you find it has a master somewhere in it’s architecture. Master-slave systems are more consistent and less available (CP). The quick way to tell a </a:t>
            </a:r>
            <a:r>
              <a:rPr lang="en-US" baseline="0" dirty="0" err="1" smtClean="0"/>
              <a:t>NoSQL</a:t>
            </a:r>
            <a:r>
              <a:rPr lang="en-US" baseline="0" dirty="0" smtClean="0"/>
              <a:t> vendor or their marketing department doesn’t understand CAP is if they try to tell you about their consistent and available (CA) system.</a:t>
            </a:r>
          </a:p>
          <a:p>
            <a:endParaRPr lang="en-US" baseline="0" dirty="0" smtClean="0"/>
          </a:p>
          <a:p>
            <a:r>
              <a:rPr lang="en-US" baseline="0" dirty="0" smtClean="0"/>
              <a:t>Third is to move responsibility from Ops to </a:t>
            </a:r>
            <a:r>
              <a:rPr lang="en-US" baseline="0" dirty="0" err="1" smtClean="0"/>
              <a:t>Dev</a:t>
            </a:r>
            <a:r>
              <a:rPr lang="en-US" baseline="0" dirty="0" smtClean="0"/>
              <a:t> for delivery. If a developer is pushing code to production every day, there isn’t time to have meetings with anyone from operations about it. Make them responsible for the current state of their own </a:t>
            </a:r>
            <a:r>
              <a:rPr lang="en-US" baseline="0" dirty="0" err="1" smtClean="0"/>
              <a:t>microservice</a:t>
            </a:r>
            <a:r>
              <a:rPr lang="en-US" baseline="0" dirty="0" smtClean="0"/>
              <a:t>.</a:t>
            </a:r>
          </a:p>
          <a:p>
            <a:endParaRPr lang="en-US" baseline="0" dirty="0" smtClean="0"/>
          </a:p>
          <a:p>
            <a:r>
              <a:rPr lang="en-US" baseline="0" dirty="0" smtClean="0"/>
              <a:t>Fourth is to provision hardware capacity directly by the developers, development systems created directly in minutes, test frameworks spun up automatically as needed and production preferably using </a:t>
            </a:r>
            <a:r>
              <a:rPr lang="en-US" baseline="0" dirty="0" err="1" smtClean="0"/>
              <a:t>autoscalers</a:t>
            </a:r>
            <a:r>
              <a:rPr lang="en-US" baseline="0" dirty="0" smtClean="0"/>
              <a:t> to dynamically create instances as needed to handle code pushes and scale.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32</a:t>
            </a:fld>
            <a:endParaRPr lang="en-US"/>
          </a:p>
        </p:txBody>
      </p:sp>
    </p:spTree>
    <p:extLst>
      <p:ext uri="{BB962C8B-B14F-4D97-AF65-F5344CB8AC3E}">
        <p14:creationId xmlns:p14="http://schemas.microsoft.com/office/powerpoint/2010/main" val="948385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that often get asked.</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33</a:t>
            </a:fld>
            <a:endParaRPr lang="en-US"/>
          </a:p>
        </p:txBody>
      </p:sp>
    </p:spTree>
    <p:extLst>
      <p:ext uri="{BB962C8B-B14F-4D97-AF65-F5344CB8AC3E}">
        <p14:creationId xmlns:p14="http://schemas.microsoft.com/office/powerpoint/2010/main" val="2424005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a:t>
            </a:r>
            <a:r>
              <a:rPr lang="en-US" baseline="0" dirty="0" smtClean="0"/>
              <a:t> a startup with less than 1000 instances, you probably can’t afford enough people and time to run your own infrastructure.</a:t>
            </a:r>
          </a:p>
          <a:p>
            <a:endParaRPr lang="en-US" baseline="0" dirty="0" smtClean="0"/>
          </a:p>
          <a:p>
            <a:r>
              <a:rPr lang="en-US" baseline="0" dirty="0" smtClean="0"/>
              <a:t>If you are Facebook or Google with a huge footprint you have plenty of people and capability to run your own internal cloud-like operations.</a:t>
            </a:r>
          </a:p>
          <a:p>
            <a:endParaRPr lang="en-US" baseline="0" dirty="0" smtClean="0"/>
          </a:p>
          <a:p>
            <a:r>
              <a:rPr lang="en-US" baseline="0" dirty="0" smtClean="0"/>
              <a:t>In the middle is a grey area where you could go either way. Netflix with a few tens of thousands of instances is small enough to fit in a public cloud, as long as it’s AWS sized.</a:t>
            </a:r>
          </a:p>
          <a:p>
            <a:endParaRPr lang="en-US" baseline="0" dirty="0" smtClean="0"/>
          </a:p>
          <a:p>
            <a:r>
              <a:rPr lang="en-US" baseline="0" dirty="0" smtClean="0"/>
              <a:t>So how big is AWS, and how fast is it growing? We don’t officially know, but we have a useful clue.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34</a:t>
            </a:fld>
            <a:endParaRPr lang="en-US"/>
          </a:p>
        </p:txBody>
      </p:sp>
    </p:spTree>
    <p:extLst>
      <p:ext uri="{BB962C8B-B14F-4D97-AF65-F5344CB8AC3E}">
        <p14:creationId xmlns:p14="http://schemas.microsoft.com/office/powerpoint/2010/main" val="2618504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I found a blog post that compared a few public data points extracted from a regularly updated</a:t>
            </a:r>
            <a:r>
              <a:rPr lang="en-US" baseline="0" dirty="0" smtClean="0"/>
              <a:t> blog post by AWS that discloses their IP address ranges. This is needed to whitelist and identify instances for security purposes. Other cloud vendors don’t seem to publish similar data so far.</a:t>
            </a:r>
          </a:p>
          <a:p>
            <a:endParaRPr lang="en-US" baseline="0" dirty="0" smtClean="0"/>
          </a:p>
          <a:p>
            <a:r>
              <a:rPr lang="en-US" baseline="0" dirty="0" smtClean="0"/>
              <a:t>When I first looked, there were about 500,000 IP addresses, three years later there were over 5 million. That’s 10x in three years and more than doubling each year.</a:t>
            </a:r>
          </a:p>
          <a:p>
            <a:endParaRPr lang="en-US" baseline="0" dirty="0" smtClean="0"/>
          </a:p>
          <a:p>
            <a:r>
              <a:rPr lang="en-US" baseline="0" dirty="0" smtClean="0"/>
              <a:t>Almost every instance that is created on AWS gets a public IP address assigned to it by default, whether it uses it or not. The IP address range acts as an upper bound limit on the maximum possible number of instances that AWS could deploy, although it would run out of physical hardware first. It is possible to create Virtual Private Cloud instances that don’t assign a public IP address, but this is a relatively uncommon case.</a:t>
            </a:r>
          </a:p>
          <a:p>
            <a:endParaRPr lang="en-US" baseline="0" dirty="0" smtClean="0"/>
          </a:p>
          <a:p>
            <a:r>
              <a:rPr lang="en-US" dirty="0" smtClean="0"/>
              <a:t>The other useful record</a:t>
            </a:r>
            <a:r>
              <a:rPr lang="en-US" baseline="0" dirty="0" smtClean="0"/>
              <a:t> shows the introduction dates and relative size of each of the AWS regions. I maintain the raw data and graph stored as a </a:t>
            </a:r>
            <a:r>
              <a:rPr lang="en-US" baseline="0" dirty="0" err="1" smtClean="0"/>
              <a:t>google</a:t>
            </a:r>
            <a:r>
              <a:rPr lang="en-US" baseline="0" dirty="0" smtClean="0"/>
              <a:t> doc with an easy to remember URL that is shown.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35</a:t>
            </a:fld>
            <a:endParaRPr lang="en-US"/>
          </a:p>
        </p:txBody>
      </p:sp>
    </p:spTree>
    <p:extLst>
      <p:ext uri="{BB962C8B-B14F-4D97-AF65-F5344CB8AC3E}">
        <p14:creationId xmlns:p14="http://schemas.microsoft.com/office/powerpoint/2010/main" val="1004539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things that Netflix doesn’t use AWS for.</a:t>
            </a:r>
          </a:p>
          <a:p>
            <a:endParaRPr lang="en-US" baseline="0" dirty="0" smtClean="0"/>
          </a:p>
          <a:p>
            <a:r>
              <a:rPr lang="en-US" baseline="0" dirty="0" err="1" smtClean="0"/>
              <a:t>SaaS</a:t>
            </a:r>
            <a:r>
              <a:rPr lang="en-US" baseline="0" dirty="0" smtClean="0"/>
              <a:t> applications that are self contained and AWS has no equivalent of include </a:t>
            </a:r>
            <a:r>
              <a:rPr lang="en-US" baseline="0" dirty="0" err="1" smtClean="0"/>
              <a:t>Pagerduty</a:t>
            </a:r>
            <a:r>
              <a:rPr lang="en-US" baseline="0" dirty="0" smtClean="0"/>
              <a:t> (which runs using multiple AWS regions underneath); and </a:t>
            </a:r>
            <a:r>
              <a:rPr lang="en-US" baseline="0" dirty="0" err="1" smtClean="0"/>
              <a:t>OneLogin</a:t>
            </a:r>
            <a:r>
              <a:rPr lang="en-US" baseline="0" dirty="0" smtClean="0"/>
              <a:t> who provide fine grain SAML authentication across multiple </a:t>
            </a:r>
            <a:r>
              <a:rPr lang="en-US" baseline="0" dirty="0" err="1" smtClean="0"/>
              <a:t>SaaS</a:t>
            </a:r>
            <a:r>
              <a:rPr lang="en-US" baseline="0" dirty="0" smtClean="0"/>
              <a:t> services.</a:t>
            </a:r>
          </a:p>
          <a:p>
            <a:endParaRPr lang="en-US" baseline="0" dirty="0" smtClean="0"/>
          </a:p>
          <a:p>
            <a:r>
              <a:rPr lang="en-US" baseline="0" dirty="0" smtClean="0"/>
              <a:t>The Netflix CDN and DNS strategy will be discussed next.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37</a:t>
            </a:fld>
            <a:endParaRPr lang="en-US"/>
          </a:p>
        </p:txBody>
      </p:sp>
    </p:spTree>
    <p:extLst>
      <p:ext uri="{BB962C8B-B14F-4D97-AF65-F5344CB8AC3E}">
        <p14:creationId xmlns:p14="http://schemas.microsoft.com/office/powerpoint/2010/main" val="3489579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a startup and you want an easy to use low cost CDN integrated with everything else on AWS, </a:t>
            </a:r>
            <a:r>
              <a:rPr lang="en-US" baseline="0" dirty="0" err="1" smtClean="0"/>
              <a:t>CloudFront</a:t>
            </a:r>
            <a:r>
              <a:rPr lang="en-US" baseline="0" dirty="0" smtClean="0"/>
              <a:t> is a great choice. If you are a much bigger organization like Facebook generating a few percent of internet traffic most people use one of the three biggest “Terabit scale” vendors – Akamai, Limelight and Level 3.</a:t>
            </a:r>
          </a:p>
          <a:p>
            <a:endParaRPr lang="en-US" baseline="0" dirty="0" smtClean="0"/>
          </a:p>
          <a:p>
            <a:r>
              <a:rPr lang="en-US" baseline="0" dirty="0" smtClean="0"/>
              <a:t>Netflix and YouTube sharks are too big to fit into a public CDN paddling pool so they have deployed their own caches that are hosted at ISPs and at Internet peering points globally.</a:t>
            </a:r>
          </a:p>
          <a:p>
            <a:endParaRPr lang="en-US" baseline="0" dirty="0" smtClean="0"/>
          </a:p>
          <a:p>
            <a:r>
              <a:rPr lang="en-US" baseline="0" dirty="0" smtClean="0"/>
              <a:t>What does one of these look like?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38</a:t>
            </a:fld>
            <a:endParaRPr lang="en-US"/>
          </a:p>
        </p:txBody>
      </p:sp>
    </p:spTree>
    <p:extLst>
      <p:ext uri="{BB962C8B-B14F-4D97-AF65-F5344CB8AC3E}">
        <p14:creationId xmlns:p14="http://schemas.microsoft.com/office/powerpoint/2010/main" val="705504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Netflix built it’s own hardware. It’s given away free to ISP’s that have significant Netflix</a:t>
            </a:r>
            <a:r>
              <a:rPr lang="en-US" baseline="0" dirty="0" smtClean="0"/>
              <a:t> traffic, saves money for them, saves money for Netflix, and provides a better quality service for customers.</a:t>
            </a:r>
          </a:p>
          <a:p>
            <a:endParaRPr lang="en-US" baseline="0" dirty="0" smtClean="0"/>
          </a:p>
          <a:p>
            <a:r>
              <a:rPr lang="en-US" baseline="0" dirty="0" smtClean="0"/>
              <a:t>In countries where there is true choice and competition between ISPs almost all of them adopt the cache. In countries like the USA where there are local ISP monopolies it’s mainly the smaller ISP’s like Cablevision and Google Fiber that have adopted the caches so far.</a:t>
            </a:r>
          </a:p>
          <a:p>
            <a:endParaRPr lang="en-US" baseline="0" dirty="0" smtClean="0"/>
          </a:p>
          <a:p>
            <a:r>
              <a:rPr lang="en-US" baseline="0" dirty="0" smtClean="0"/>
              <a:t>To serve as an origin store and for customers that don’t have ISP caches, Netflix has large installations of these boxes located near primary internet peering sites around the world.</a:t>
            </a:r>
          </a:p>
          <a:p>
            <a:endParaRPr lang="en-US" dirty="0" smtClean="0"/>
          </a:p>
          <a:p>
            <a:r>
              <a:rPr lang="en-US" dirty="0" smtClean="0"/>
              <a:t>Go to </a:t>
            </a:r>
            <a:r>
              <a:rPr lang="en-US" dirty="0" err="1" smtClean="0"/>
              <a:t>openconnect.netflix.com</a:t>
            </a:r>
            <a:r>
              <a:rPr lang="en-US" dirty="0" smtClean="0"/>
              <a:t> for more information</a:t>
            </a:r>
            <a:r>
              <a:rPr lang="en-US" baseline="0" dirty="0" smtClean="0"/>
              <a:t> and see the Netflix Blog for data on the ISP speed index.</a:t>
            </a:r>
            <a:endParaRPr lang="en-US"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39</a:t>
            </a:fld>
            <a:endParaRPr lang="en-US"/>
          </a:p>
        </p:txBody>
      </p:sp>
    </p:spTree>
    <p:extLst>
      <p:ext uri="{BB962C8B-B14F-4D97-AF65-F5344CB8AC3E}">
        <p14:creationId xmlns:p14="http://schemas.microsoft.com/office/powerpoint/2010/main" val="2891572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a:t>
            </a:r>
            <a:r>
              <a:rPr lang="en-US" baseline="0" dirty="0" smtClean="0"/>
              <a:t> Name Service (DNS) is also an area where Netflix doesn’t depend on AWS. The AWS Route53 service is excellent but is still missing several key features at the moment. A multiple vendor strategy was adopted to use the full features of the </a:t>
            </a:r>
            <a:r>
              <a:rPr lang="en-US" baseline="0" dirty="0" err="1" smtClean="0"/>
              <a:t>Dyn</a:t>
            </a:r>
            <a:r>
              <a:rPr lang="en-US" baseline="0" dirty="0" smtClean="0"/>
              <a:t> and </a:t>
            </a:r>
            <a:r>
              <a:rPr lang="en-US" baseline="0" dirty="0" err="1" smtClean="0"/>
              <a:t>UltraDNS</a:t>
            </a:r>
            <a:r>
              <a:rPr lang="en-US" baseline="0" dirty="0" smtClean="0"/>
              <a:t> products, with Route53 providing reliable automation and switching via it’s API. The Denominator library was built as an open source project to provide a common interface to all these vendors, although the underlying broken-</a:t>
            </a:r>
            <a:r>
              <a:rPr lang="en-US" baseline="0" dirty="0" err="1" smtClean="0"/>
              <a:t>ess</a:t>
            </a:r>
            <a:r>
              <a:rPr lang="en-US" baseline="0" dirty="0" smtClean="0"/>
              <a:t> of the </a:t>
            </a:r>
            <a:r>
              <a:rPr lang="en-US" baseline="0" dirty="0" err="1" smtClean="0"/>
              <a:t>Dyn</a:t>
            </a:r>
            <a:r>
              <a:rPr lang="en-US" baseline="0" dirty="0" smtClean="0"/>
              <a:t> and Ultra APIs makes them unreliable for automation.</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40</a:t>
            </a:fld>
            <a:endParaRPr lang="en-US"/>
          </a:p>
        </p:txBody>
      </p:sp>
    </p:spTree>
    <p:extLst>
      <p:ext uri="{BB962C8B-B14F-4D97-AF65-F5344CB8AC3E}">
        <p14:creationId xmlns:p14="http://schemas.microsoft.com/office/powerpoint/2010/main" val="325237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changed in the move to Cloud Native?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out of the way of innovation</a:t>
            </a:r>
            <a:r>
              <a:rPr lang="en-US" baseline="0" dirty="0" smtClean="0"/>
              <a:t> to move faster and be more competitive.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left is the operations oriented cycle that starts with cost savings, those have the side effect of slowing down developers, which makes the organization less competitive, that leads to less revenue and lower margins, which requires more cost reduction. This is the death spiral that many large organizations find themselves 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alternative on the right is how many startups operate and what Netflix strives for. Starting with process reduction, simplifying products and removing sign-off and coupling between teams and managers speeds up developers, that makes the product more competitive, which leads to more revenue, higher margins and no need for cost reduction. It’s incredibly hard to switch corporate culture from one to the other, but the first step is to understand the trends that will drag you into the death spiral and resist them.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use of cloud based services lets you switch to the current best of breed, paying by the hour, avoiding the lock-in of having bought a product and being stuck with it for several years. When AWS comes out with new instance types that have lots of high speed SSD or the latest Ivy-bridge CPUs, just start using them. If you bought reservations for the older type, the dollar value can be switched between instance types.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Choosing whether to build your own service or use a shared public service is based on your scale vs. the public scale. If you fit, then the flexibility is worth it, if you have outgrown the public service in some important dimension, then you have to build your own cloud or service.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90B0E54-5555-8842-BB9A-695A3824A40B}" type="slidenum">
              <a:rPr lang="en-US" smtClean="0"/>
              <a:t>41</a:t>
            </a:fld>
            <a:endParaRPr lang="en-US"/>
          </a:p>
        </p:txBody>
      </p:sp>
    </p:spTree>
    <p:extLst>
      <p:ext uri="{BB962C8B-B14F-4D97-AF65-F5344CB8AC3E}">
        <p14:creationId xmlns:p14="http://schemas.microsoft.com/office/powerpoint/2010/main" val="308267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content takes a whole</a:t>
            </a:r>
            <a:r>
              <a:rPr lang="en-US" baseline="0" dirty="0" smtClean="0"/>
              <a:t> day to explore. Last time it was given, Ben Christensen provided his own slides on resilient developer patterns that go into much more depth than I do.</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5</a:t>
            </a:fld>
            <a:endParaRPr lang="en-US"/>
          </a:p>
        </p:txBody>
      </p:sp>
    </p:spTree>
    <p:extLst>
      <p:ext uri="{BB962C8B-B14F-4D97-AF65-F5344CB8AC3E}">
        <p14:creationId xmlns:p14="http://schemas.microsoft.com/office/powerpoint/2010/main" val="2562484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transition plan? </a:t>
            </a:r>
            <a:r>
              <a:rPr lang="en-US" baseline="0" dirty="0" smtClean="0"/>
              <a:t>Let’s keep it simple and start with a standalone service that could be one of many in an enterprise, or the initial deployment for a new-</a:t>
            </a:r>
            <a:r>
              <a:rPr lang="en-US" baseline="0" dirty="0" err="1" smtClean="0"/>
              <a:t>ish</a:t>
            </a:r>
            <a:r>
              <a:rPr lang="en-US" baseline="0" dirty="0" smtClean="0"/>
              <a:t> startup.</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42</a:t>
            </a:fld>
            <a:endParaRPr lang="en-US"/>
          </a:p>
        </p:txBody>
      </p:sp>
    </p:spTree>
    <p:extLst>
      <p:ext uri="{BB962C8B-B14F-4D97-AF65-F5344CB8AC3E}">
        <p14:creationId xmlns:p14="http://schemas.microsoft.com/office/powerpoint/2010/main" val="2166640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you have</a:t>
            </a:r>
            <a:r>
              <a:rPr lang="en-US" baseline="0" dirty="0" smtClean="0"/>
              <a:t> a great idea, you’ve demonstrated product-market fit, and you just closed a B-round to fund the sales expansion of your </a:t>
            </a:r>
            <a:r>
              <a:rPr lang="en-US" baseline="0" dirty="0" err="1" smtClean="0"/>
              <a:t>SaaS</a:t>
            </a:r>
            <a:r>
              <a:rPr lang="en-US" baseline="0" dirty="0" smtClean="0"/>
              <a:t> product. You get to hire more developers, you will have lots of customers, they will demand higher availability and will need you to have a global presence. Or maybe you are just hoping to get something like </a:t>
            </a:r>
            <a:r>
              <a:rPr lang="en-US" baseline="0" dirty="0" err="1" smtClean="0"/>
              <a:t>heathcare.gov</a:t>
            </a:r>
            <a:r>
              <a:rPr lang="en-US" baseline="0" dirty="0" smtClean="0"/>
              <a:t> built before the deadline…</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43</a:t>
            </a:fld>
            <a:endParaRPr lang="en-US"/>
          </a:p>
        </p:txBody>
      </p:sp>
    </p:spTree>
    <p:extLst>
      <p:ext uri="{BB962C8B-B14F-4D97-AF65-F5344CB8AC3E}">
        <p14:creationId xmlns:p14="http://schemas.microsoft.com/office/powerpoint/2010/main" val="1444685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starting point</a:t>
            </a:r>
            <a:r>
              <a:rPr lang="en-US" baseline="0" dirty="0" smtClean="0"/>
              <a:t> is your current architecture, you used a rapid prototyping wed UI front end like Ruby on Rails, or Drupal, you may have a middle tier service or two that runs business logic or integrates with some other services, and a MySQL based back end. It’s all running on a handful of instances in a single AWS zone, and it has a few customers using it.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44</a:t>
            </a:fld>
            <a:endParaRPr lang="en-US"/>
          </a:p>
        </p:txBody>
      </p:sp>
    </p:spTree>
    <p:extLst>
      <p:ext uri="{BB962C8B-B14F-4D97-AF65-F5344CB8AC3E}">
        <p14:creationId xmlns:p14="http://schemas.microsoft.com/office/powerpoint/2010/main" val="571883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you need it to look more like this.</a:t>
            </a:r>
          </a:p>
          <a:p>
            <a:endParaRPr lang="en-US" baseline="0" dirty="0" smtClean="0"/>
          </a:p>
          <a:p>
            <a:r>
              <a:rPr lang="en-US" baseline="0" dirty="0" smtClean="0"/>
              <a:t>Lots more customers, spread over lots of geographic regions, being routed to regional load balancers for fast local service and for high availability in case of disasters. Behind that, triple replicated micro-services running in three AWS availability zones per region, capable of </a:t>
            </a:r>
            <a:r>
              <a:rPr lang="en-US" baseline="0" dirty="0" err="1" smtClean="0"/>
              <a:t>operatingwithout</a:t>
            </a:r>
            <a:r>
              <a:rPr lang="en-US" baseline="0" dirty="0" smtClean="0"/>
              <a:t> a hiccup when a zone or a service has an issue caused by your own bad code or a cloud failure. Data replicated globally using the Cassandra </a:t>
            </a:r>
            <a:r>
              <a:rPr lang="en-US" baseline="0" dirty="0" err="1" smtClean="0"/>
              <a:t>NoSQL</a:t>
            </a:r>
            <a:r>
              <a:rPr lang="en-US" baseline="0" dirty="0" smtClean="0"/>
              <a:t> </a:t>
            </a:r>
            <a:r>
              <a:rPr lang="en-US" baseline="0" dirty="0" err="1" smtClean="0"/>
              <a:t>datastore</a:t>
            </a:r>
            <a:r>
              <a:rPr lang="en-US" baseline="0" dirty="0" smtClean="0"/>
              <a:t>, and perhaps using </a:t>
            </a:r>
            <a:r>
              <a:rPr lang="en-US" baseline="0" dirty="0" err="1" smtClean="0"/>
              <a:t>Riak</a:t>
            </a:r>
            <a:r>
              <a:rPr lang="en-US" baseline="0" dirty="0" smtClean="0"/>
              <a:t> or </a:t>
            </a:r>
            <a:r>
              <a:rPr lang="en-US" baseline="0" dirty="0" err="1" smtClean="0"/>
              <a:t>DynamoDB</a:t>
            </a:r>
            <a:r>
              <a:rPr lang="en-US" baseline="0" dirty="0" smtClean="0"/>
              <a:t> within a region.</a:t>
            </a:r>
          </a:p>
          <a:p>
            <a:endParaRPr lang="en-US" baseline="0" dirty="0" smtClean="0"/>
          </a:p>
          <a:p>
            <a:r>
              <a:rPr lang="en-US" baseline="0" dirty="0" smtClean="0"/>
              <a:t>This architecture is anti-fragile, self healing, supports continuous delivery, automated developer driven deployments and can be scaled in minutes to handle bursts </a:t>
            </a:r>
            <a:r>
              <a:rPr lang="en-US" baseline="0" smtClean="0"/>
              <a:t>in traffic.</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45</a:t>
            </a:fld>
            <a:endParaRPr lang="en-US"/>
          </a:p>
        </p:txBody>
      </p:sp>
    </p:spTree>
    <p:extLst>
      <p:ext uri="{BB962C8B-B14F-4D97-AF65-F5344CB8AC3E}">
        <p14:creationId xmlns:p14="http://schemas.microsoft.com/office/powerpoint/2010/main" val="2712871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into each zone, we see lots of single function</a:t>
            </a:r>
            <a:r>
              <a:rPr lang="en-US" baseline="0" dirty="0" smtClean="0"/>
              <a:t> micro services and de-normalized data stores. This lets a larger team of developers innovate and deliver at their own pace without imposing the unnecessary coordination of a single monolithic build step or shared data schema.</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46</a:t>
            </a:fld>
            <a:endParaRPr lang="en-US"/>
          </a:p>
        </p:txBody>
      </p:sp>
    </p:spTree>
    <p:extLst>
      <p:ext uri="{BB962C8B-B14F-4D97-AF65-F5344CB8AC3E}">
        <p14:creationId xmlns:p14="http://schemas.microsoft.com/office/powerpoint/2010/main" val="19477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 huge</a:t>
            </a:r>
            <a:r>
              <a:rPr lang="en-US" baseline="0" dirty="0" smtClean="0"/>
              <a:t> gap to bridge, but helpfully, most of the components and tools you need to make the transition are available as free open source packages, and in particular, Netflix now has over forty projects on </a:t>
            </a:r>
            <a:r>
              <a:rPr lang="en-US" baseline="0" dirty="0" err="1" smtClean="0"/>
              <a:t>Github</a:t>
            </a:r>
            <a:r>
              <a:rPr lang="en-US" baseline="0" dirty="0" smtClean="0"/>
              <a:t> that form a flexible cloud native open source platform. Many companies have already adopted various parts of the platform, so we’ll look at how to get started next.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47</a:t>
            </a:fld>
            <a:endParaRPr lang="en-US"/>
          </a:p>
        </p:txBody>
      </p:sp>
    </p:spTree>
    <p:extLst>
      <p:ext uri="{BB962C8B-B14F-4D97-AF65-F5344CB8AC3E}">
        <p14:creationId xmlns:p14="http://schemas.microsoft.com/office/powerpoint/2010/main" val="2264372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2012 and 2013 Netflix released over forty projects to </a:t>
            </a:r>
            <a:r>
              <a:rPr lang="en-US" baseline="0" dirty="0" err="1" smtClean="0"/>
              <a:t>github</a:t>
            </a:r>
            <a:r>
              <a:rPr lang="en-US" baseline="0" dirty="0" smtClean="0"/>
              <a:t>, mostly with obscure names and unhelpful images. It got a bit confusing. The Netflix tech blog contains articles that explain why and how these projects were created, but how many people have time to read one or two detailed blog posts a week? This has lead to the problem we call “technical indigestion”. The inability to figure out that something useful already exists.</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48</a:t>
            </a:fld>
            <a:endParaRPr lang="en-US"/>
          </a:p>
        </p:txBody>
      </p:sp>
    </p:spTree>
    <p:extLst>
      <p:ext uri="{BB962C8B-B14F-4D97-AF65-F5344CB8AC3E}">
        <p14:creationId xmlns:p14="http://schemas.microsoft.com/office/powerpoint/2010/main" val="2056546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 in 2013</a:t>
            </a:r>
            <a:r>
              <a:rPr lang="en-US" baseline="0" dirty="0" smtClean="0"/>
              <a:t> Netflix re-organized the blog to make it easier to navigate, and added some getting started guides. The next section runs through them.</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49</a:t>
            </a:fld>
            <a:endParaRPr lang="en-US"/>
          </a:p>
        </p:txBody>
      </p:sp>
    </p:spTree>
    <p:extLst>
      <p:ext uri="{BB962C8B-B14F-4D97-AF65-F5344CB8AC3E}">
        <p14:creationId xmlns:p14="http://schemas.microsoft.com/office/powerpoint/2010/main" val="1282329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step by step guide as an overview, we’ll look at each</a:t>
            </a:r>
            <a:r>
              <a:rPr lang="en-US" baseline="0" dirty="0" smtClean="0"/>
              <a:t> of these in turn next.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50</a:t>
            </a:fld>
            <a:endParaRPr lang="en-US"/>
          </a:p>
        </p:txBody>
      </p:sp>
    </p:spTree>
    <p:extLst>
      <p:ext uri="{BB962C8B-B14F-4D97-AF65-F5344CB8AC3E}">
        <p14:creationId xmlns:p14="http://schemas.microsoft.com/office/powerpoint/2010/main" val="256677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start with a defined set of</a:t>
            </a:r>
            <a:r>
              <a:rPr lang="en-US" baseline="0" dirty="0" smtClean="0"/>
              <a:t> accounts, rather than everything in one account, or every developer having their own. The structure used by Netflix is described here so you can understand some of the reasons and tradeoffs, but there are many other ways to set things up.</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51</a:t>
            </a:fld>
            <a:endParaRPr lang="en-US"/>
          </a:p>
        </p:txBody>
      </p:sp>
    </p:spTree>
    <p:extLst>
      <p:ext uri="{BB962C8B-B14F-4D97-AF65-F5344CB8AC3E}">
        <p14:creationId xmlns:p14="http://schemas.microsoft.com/office/powerpoint/2010/main" val="196044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are a Netflix member and you visit the site with</a:t>
            </a:r>
            <a:r>
              <a:rPr lang="en-US" baseline="0" dirty="0" smtClean="0"/>
              <a:t> a web browser, this is what you see. At the top right you see a profile icon that I automatically get by connecting my Netflix profile to my Facebook account. Below that is the video I last watched, a list of videos I saved to watch later, that has been sorted for me by Netflix, and a row showing what is currently popular on Netflix. There are another 10-20 different kinds of rows of videos if you scroll the page down. The popular on Netflix row is different for everyone who loads this page. There are clusters of users so that people who watch a lot of </a:t>
            </a:r>
            <a:r>
              <a:rPr lang="en-US" baseline="0" dirty="0" err="1" smtClean="0"/>
              <a:t>SciFi</a:t>
            </a:r>
            <a:r>
              <a:rPr lang="en-US" baseline="0" dirty="0" smtClean="0"/>
              <a:t> would get a different popular row from people who watch mostly drama. The site can also filter out things I’ve watched recently and sort based on what I am most likely to want to watch next.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6</a:t>
            </a:fld>
            <a:endParaRPr lang="en-US"/>
          </a:p>
        </p:txBody>
      </p:sp>
    </p:spTree>
    <p:extLst>
      <p:ext uri="{BB962C8B-B14F-4D97-AF65-F5344CB8AC3E}">
        <p14:creationId xmlns:p14="http://schemas.microsoft.com/office/powerpoint/2010/main" val="2347044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Netflix approach is to have a single build system pipeline, it’s used during development and test to deliver</a:t>
            </a:r>
            <a:r>
              <a:rPr lang="en-US" baseline="0" dirty="0" smtClean="0"/>
              <a:t> code into a single AWS account. Once the code for a new </a:t>
            </a:r>
            <a:r>
              <a:rPr lang="en-US" baseline="0" dirty="0" err="1" smtClean="0"/>
              <a:t>microservice</a:t>
            </a:r>
            <a:r>
              <a:rPr lang="en-US" baseline="0" dirty="0" smtClean="0"/>
              <a:t> is tested, the AMI for that </a:t>
            </a:r>
            <a:r>
              <a:rPr lang="en-US" baseline="0" dirty="0" err="1" smtClean="0"/>
              <a:t>microservice</a:t>
            </a:r>
            <a:r>
              <a:rPr lang="en-US" baseline="0" dirty="0" smtClean="0"/>
              <a:t> is migrated to an </a:t>
            </a:r>
            <a:r>
              <a:rPr lang="en-US" baseline="0" dirty="0" err="1" smtClean="0"/>
              <a:t>autoscale</a:t>
            </a:r>
            <a:r>
              <a:rPr lang="en-US" baseline="0" dirty="0" smtClean="0"/>
              <a:t> group in the production account. There are no </a:t>
            </a:r>
            <a:r>
              <a:rPr lang="en-US" baseline="0" dirty="0" err="1" smtClean="0"/>
              <a:t>cfengine</a:t>
            </a:r>
            <a:r>
              <a:rPr lang="en-US" baseline="0" dirty="0" smtClean="0"/>
              <a:t>, puppet, chef or whatever driven configuration changes happening in production, so this is sometimes called the “immutable server pattern”.  The build pipeline can use chef recipes to create the initial AMI in test.</a:t>
            </a:r>
          </a:p>
          <a:p>
            <a:endParaRPr lang="en-US" baseline="0" dirty="0" smtClean="0"/>
          </a:p>
          <a:p>
            <a:r>
              <a:rPr lang="en-US" baseline="0" dirty="0" smtClean="0"/>
              <a:t>There is usually a need for extra audits for some services, for things like SOX or PCI compliance. The </a:t>
            </a:r>
            <a:r>
              <a:rPr lang="en-US" baseline="0" dirty="0" err="1" smtClean="0"/>
              <a:t>denormalized</a:t>
            </a:r>
            <a:r>
              <a:rPr lang="en-US" baseline="0" dirty="0" smtClean="0"/>
              <a:t> </a:t>
            </a:r>
            <a:r>
              <a:rPr lang="en-US" baseline="0" dirty="0" err="1" smtClean="0"/>
              <a:t>microservice</a:t>
            </a:r>
            <a:r>
              <a:rPr lang="en-US" baseline="0" dirty="0" smtClean="0"/>
              <a:t> architecture is used to minimize and separate the minimal set of sensitive code and data sources to a separate account shown below. Again the code is migrated via AMIs from the test account.</a:t>
            </a:r>
          </a:p>
          <a:p>
            <a:endParaRPr lang="en-US" baseline="0" dirty="0" smtClean="0"/>
          </a:p>
          <a:p>
            <a:r>
              <a:rPr lang="en-US" baseline="0" dirty="0" smtClean="0"/>
              <a:t>Backups of data sources are provided by making copies to S3 within each account. In addition an archive is maintained in a separate account with periodic copies from production accounts. The archive account doesn’t need any code to be deployed to it, since it just manages the S3 bucket lifecycle. </a:t>
            </a:r>
          </a:p>
          <a:p>
            <a:r>
              <a:rPr lang="en-US" baseline="0" dirty="0" smtClean="0"/>
              <a:t>Buckets have read and write but no delete access from production, they are versioned to prevent overwriting data, and they auto-delete old files after a few months or whatever retention is desired. To ensure that backups are being performed correctly, every weekend the archive files are restored to the test account, which both validates the </a:t>
            </a:r>
            <a:r>
              <a:rPr lang="en-US" baseline="0" dirty="0" err="1" smtClean="0"/>
              <a:t>bbackup</a:t>
            </a:r>
            <a:r>
              <a:rPr lang="en-US" baseline="0" dirty="0" smtClean="0"/>
              <a:t> and keeps the test account data sources in a reasonably consistent state.</a:t>
            </a:r>
          </a:p>
          <a:p>
            <a:endParaRPr lang="en-US" baseline="0" dirty="0" smtClean="0"/>
          </a:p>
          <a:p>
            <a:r>
              <a:rPr lang="en-US" baseline="0" dirty="0" smtClean="0"/>
              <a:t>Netflix started out using the EC2-classic mechanisms in each account, and has found it hard to find a clean migration path to the newer VPC mechanism. If you are starting from scratch, start out with VPC everywhere, even if you don’t need its features to start with.</a:t>
            </a:r>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52</a:t>
            </a:fld>
            <a:endParaRPr lang="en-US"/>
          </a:p>
        </p:txBody>
      </p:sp>
    </p:spTree>
    <p:extLst>
      <p:ext uri="{BB962C8B-B14F-4D97-AF65-F5344CB8AC3E}">
        <p14:creationId xmlns:p14="http://schemas.microsoft.com/office/powerpoint/2010/main" val="4172059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is one of those things that you have</a:t>
            </a:r>
            <a:r>
              <a:rPr lang="en-US" baseline="0" dirty="0" smtClean="0"/>
              <a:t> to get right first and resist temptations to make shortcuts. It’s very hard to add more security into a running architecture, so establish it in the baseline patterns and tooling from the start.</a:t>
            </a:r>
          </a:p>
          <a:p>
            <a:endParaRPr lang="en-US" baseline="0" dirty="0" smtClean="0"/>
          </a:p>
          <a:p>
            <a:r>
              <a:rPr lang="en-US" baseline="0" dirty="0" smtClean="0"/>
              <a:t>A small number of key people should be trusted to create new accounts, and they should use 2FA with the AWS console for setting up the patterns and privilege levels. The first thing to do is create delegated minimum roles that can’t do things like delete the account and those roles are used by the tooling that everyone else depends upon.</a:t>
            </a:r>
          </a:p>
          <a:p>
            <a:endParaRPr lang="en-US" baseline="0" dirty="0" smtClean="0"/>
          </a:p>
          <a:p>
            <a:r>
              <a:rPr lang="en-US" baseline="0" dirty="0" smtClean="0"/>
              <a:t>In a fine grain </a:t>
            </a:r>
            <a:r>
              <a:rPr lang="en-US" baseline="0" dirty="0" err="1" smtClean="0"/>
              <a:t>microservice</a:t>
            </a:r>
            <a:r>
              <a:rPr lang="en-US" baseline="0" dirty="0" smtClean="0"/>
              <a:t> architecture, you can either create one big security group for everyone to use and abuse, or setup a group for every individual service. It’s an extra step that is a minor pain each time a new service type is created, but it’s worth having the fine grain control that individual security groups give you. Each service can tell who can call it, and </a:t>
            </a:r>
            <a:r>
              <a:rPr lang="en-US" baseline="0" smtClean="0"/>
              <a:t>who could not.</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53</a:t>
            </a:fld>
            <a:endParaRPr lang="en-US"/>
          </a:p>
        </p:txBody>
      </p:sp>
    </p:spTree>
    <p:extLst>
      <p:ext uri="{BB962C8B-B14F-4D97-AF65-F5344CB8AC3E}">
        <p14:creationId xmlns:p14="http://schemas.microsoft.com/office/powerpoint/2010/main" val="183910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791CFCF-EC5B-964A-88E6-6A49B6232C8C}" type="slidenum">
              <a:rPr lang="en-US" smtClean="0"/>
              <a:t>84</a:t>
            </a:fld>
            <a:endParaRPr lang="en-US"/>
          </a:p>
        </p:txBody>
      </p:sp>
    </p:spTree>
    <p:extLst>
      <p:ext uri="{BB962C8B-B14F-4D97-AF65-F5344CB8AC3E}">
        <p14:creationId xmlns:p14="http://schemas.microsoft.com/office/powerpoint/2010/main" val="1111597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link to CP benchmarks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230333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149</a:t>
            </a:fld>
            <a:endParaRPr lang="en-US"/>
          </a:p>
        </p:txBody>
      </p:sp>
    </p:spTree>
    <p:extLst>
      <p:ext uri="{BB962C8B-B14F-4D97-AF65-F5344CB8AC3E}">
        <p14:creationId xmlns:p14="http://schemas.microsoft.com/office/powerpoint/2010/main" val="193790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ctr" hangingPunct="1">
              <a:spcBef>
                <a:spcPct val="0"/>
              </a:spcBef>
            </a:pPr>
            <a:r>
              <a:rPr lang="en-US" smtClean="0"/>
              <a:t>We have to be wrong a lot in order to right a lot</a:t>
            </a:r>
          </a:p>
          <a:p>
            <a:pPr eaLnBrk="1" fontAlgn="ctr" hangingPunct="1">
              <a:spcBef>
                <a:spcPct val="0"/>
              </a:spcBef>
            </a:pPr>
            <a:r>
              <a:rPr lang="en-US" smtClean="0"/>
              <a:t>Cloud really helps you to reduce the cost of failure.</a:t>
            </a:r>
          </a:p>
          <a:p>
            <a:pPr eaLnBrk="1" fontAlgn="ctr" hangingPunct="1">
              <a:spcBef>
                <a:spcPct val="0"/>
              </a:spcBef>
            </a:pPr>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9407A15-18FD-4A70-91DF-8297FC2BDE87}" type="slidenum">
              <a:rPr lang="en-US" smtClean="0">
                <a:solidFill>
                  <a:srgbClr val="000000"/>
                </a:solidFill>
              </a:rPr>
              <a:pPr eaLnBrk="1" hangingPunct="1"/>
              <a:t>150</a:t>
            </a:fld>
            <a:endParaRPr lang="en-US" smtClean="0">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we’ve invested</a:t>
            </a:r>
            <a:r>
              <a:rPr lang="en-US" baseline="0" dirty="0" smtClean="0"/>
              <a:t> in facilities around the world, we can offer you global reach at a moment’s notice.  It’s cost prohibitive to put your own data center where all your customers are, but with AWS, you get the benefit without having to make the huge investment.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151</a:t>
            </a:fld>
            <a:endParaRPr lang="en-US" dirty="0"/>
          </a:p>
        </p:txBody>
      </p:sp>
    </p:spTree>
    <p:extLst>
      <p:ext uri="{BB962C8B-B14F-4D97-AF65-F5344CB8AC3E}">
        <p14:creationId xmlns:p14="http://schemas.microsoft.com/office/powerpoint/2010/main" val="2512760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happens in the cloud</a:t>
            </a:r>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158</a:t>
            </a:fld>
            <a:endParaRPr lang="en-US"/>
          </a:p>
        </p:txBody>
      </p:sp>
    </p:spTree>
    <p:extLst>
      <p:ext uri="{BB962C8B-B14F-4D97-AF65-F5344CB8AC3E}">
        <p14:creationId xmlns:p14="http://schemas.microsoft.com/office/powerpoint/2010/main" val="2864004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3018CF5-82FA-46EB-94D8-90DF9B994463}" type="slidenum">
              <a:rPr lang="en-US" smtClean="0">
                <a:solidFill>
                  <a:srgbClr val="000000"/>
                </a:solidFill>
              </a:rPr>
              <a:pPr eaLnBrk="1" hangingPunct="1"/>
              <a:t>159</a:t>
            </a:fld>
            <a:endParaRPr lang="en-US" smtClean="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Netflix worked in the early days of streaming</a:t>
            </a:r>
            <a:r>
              <a:rPr lang="en-US" baseline="0" dirty="0" smtClean="0"/>
              <a:t>. We had a monolithic web application with mostly an Oracle back end, and a few bits of MySQL. We made a second monolithic app to handle the streaming back end for playing content via web browsers, and all movie choosing took place on the web site. The whole application ran in two datacenters with manual  failover between them if anything went wrong. The streaming data was served by the largest capacity commercial Content Delivery Network services – Limelight, Level 3 and Akamai. Content was managed in the datacenter and a few racks of systems in the datacenter encoded the content for delivery by the CDN.</a:t>
            </a:r>
          </a:p>
          <a:p>
            <a:endParaRPr lang="en-US" baseline="0" dirty="0" smtClean="0"/>
          </a:p>
          <a:p>
            <a:r>
              <a:rPr lang="en-US" baseline="0" dirty="0" smtClean="0"/>
              <a:t>Of course this is a simplified view, in reality the very first CDN solution was built in-house but it soon ran out of capacity and we were able to get CDN vendors to support us. This is what it looked like just before the move to cloud.</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7</a:t>
            </a:fld>
            <a:endParaRPr lang="en-US"/>
          </a:p>
        </p:txBody>
      </p:sp>
    </p:spTree>
    <p:extLst>
      <p:ext uri="{BB962C8B-B14F-4D97-AF65-F5344CB8AC3E}">
        <p14:creationId xmlns:p14="http://schemas.microsoft.com/office/powerpoint/2010/main" val="3047763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Our strategy of pricing each service independently gives you tremendous flexibility to choose the services you need for each project and </a:t>
            </a:r>
          </a:p>
          <a:p>
            <a:r>
              <a:rPr lang="en-US" dirty="0" smtClean="0"/>
              <a:t>to pay only for what you use</a:t>
            </a:r>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162</a:t>
            </a:fld>
            <a:endParaRPr lang="en-US"/>
          </a:p>
        </p:txBody>
      </p:sp>
    </p:spTree>
    <p:extLst>
      <p:ext uri="{BB962C8B-B14F-4D97-AF65-F5344CB8AC3E}">
        <p14:creationId xmlns:p14="http://schemas.microsoft.com/office/powerpoint/2010/main" val="45727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 Optimizatio</a:t>
            </a:r>
            <a:r>
              <a:rPr lang="en-US" baseline="0" dirty="0" smtClean="0"/>
              <a:t>n </a:t>
            </a:r>
            <a:r>
              <a:rPr lang="en-US" dirty="0" smtClean="0"/>
              <a:t>Assistant</a:t>
            </a:r>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163</a:t>
            </a:fld>
            <a:endParaRPr lang="en-US"/>
          </a:p>
        </p:txBody>
      </p:sp>
    </p:spTree>
    <p:extLst>
      <p:ext uri="{BB962C8B-B14F-4D97-AF65-F5344CB8AC3E}">
        <p14:creationId xmlns:p14="http://schemas.microsoft.com/office/powerpoint/2010/main" val="3113279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Netflix now serves 2x the customer traffic with the same amount of AWS resources as deployed 10 months ago</a:t>
            </a:r>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164</a:t>
            </a:fld>
            <a:endParaRPr lang="en-US"/>
          </a:p>
        </p:txBody>
      </p:sp>
    </p:spTree>
    <p:extLst>
      <p:ext uri="{BB962C8B-B14F-4D97-AF65-F5344CB8AC3E}">
        <p14:creationId xmlns:p14="http://schemas.microsoft.com/office/powerpoint/2010/main" val="2089558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Reduced TCO remains one of the core reasons why customers choose the AWS cloud. However, there are a number of other benefits when you choose AWS, such as reduced time to market and increased business agility, which cannot be overlooked.</a:t>
            </a:r>
          </a:p>
          <a:p>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167</a:t>
            </a:fld>
            <a:endParaRPr lang="en-US"/>
          </a:p>
        </p:txBody>
      </p:sp>
    </p:spTree>
    <p:extLst>
      <p:ext uri="{BB962C8B-B14F-4D97-AF65-F5344CB8AC3E}">
        <p14:creationId xmlns:p14="http://schemas.microsoft.com/office/powerpoint/2010/main" val="1417126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dirty="0" smtClean="0">
                <a:solidFill>
                  <a:prstClr val="white"/>
                </a:solidFill>
                <a:ea typeface="+mn-ea"/>
              </a:rPr>
              <a:t>No Enterprise has only Steady State Workloads.</a:t>
            </a:r>
            <a:r>
              <a:rPr lang="en-US" sz="1200" b="0" kern="0" baseline="0" dirty="0" smtClean="0">
                <a:solidFill>
                  <a:prstClr val="white"/>
                </a:solidFill>
                <a:ea typeface="+mn-ea"/>
              </a:rPr>
              <a:t> </a:t>
            </a:r>
            <a:r>
              <a:rPr lang="en-US" sz="1200" b="0" kern="0" baseline="0" smtClean="0">
                <a:solidFill>
                  <a:prstClr val="white"/>
                </a:solidFill>
                <a:ea typeface="+mn-ea"/>
              </a:rPr>
              <a:t>In fact, </a:t>
            </a:r>
            <a:r>
              <a:rPr lang="en-US" sz="1200" kern="1200" smtClean="0">
                <a:solidFill>
                  <a:schemeClr val="tx1"/>
                </a:solidFill>
                <a:effectLst/>
                <a:latin typeface="+mn-lt"/>
                <a:ea typeface="+mn-ea"/>
                <a:cs typeface="+mn-cs"/>
              </a:rPr>
              <a:t>no </a:t>
            </a:r>
            <a:r>
              <a:rPr lang="en-US" sz="1200" kern="1200" dirty="0" smtClean="0">
                <a:solidFill>
                  <a:schemeClr val="tx1"/>
                </a:solidFill>
                <a:effectLst/>
                <a:latin typeface="+mn-lt"/>
                <a:ea typeface="+mn-ea"/>
                <a:cs typeface="+mn-cs"/>
              </a:rPr>
              <a:t>system is entirely </a:t>
            </a:r>
            <a:r>
              <a:rPr lang="en-US" sz="1200" kern="1200" smtClean="0">
                <a:solidFill>
                  <a:schemeClr val="tx1"/>
                </a:solidFill>
                <a:effectLst/>
                <a:latin typeface="+mn-lt"/>
                <a:ea typeface="+mn-ea"/>
                <a:cs typeface="+mn-cs"/>
              </a:rPr>
              <a:t>steady state.</a:t>
            </a:r>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173</a:t>
            </a:fld>
            <a:endParaRPr lang="en-US"/>
          </a:p>
        </p:txBody>
      </p:sp>
    </p:spTree>
    <p:extLst>
      <p:ext uri="{BB962C8B-B14F-4D97-AF65-F5344CB8AC3E}">
        <p14:creationId xmlns:p14="http://schemas.microsoft.com/office/powerpoint/2010/main" val="23730427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 should use Consolidated Billing for any of the following scenarios: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have multiple accounts today and want to get a single bill and track each account's charges (e.g., you might have multiple projects, each with its own AWS account).</a:t>
            </a:r>
          </a:p>
          <a:p>
            <a:r>
              <a:rPr lang="en-US" sz="1200" b="0" i="0" kern="1200" dirty="0" smtClean="0">
                <a:solidFill>
                  <a:schemeClr val="tx1"/>
                </a:solidFill>
                <a:effectLst/>
                <a:latin typeface="+mn-lt"/>
                <a:ea typeface="+mn-ea"/>
                <a:cs typeface="+mn-cs"/>
              </a:rPr>
              <a:t>You have multiple cost centers to track.</a:t>
            </a:r>
          </a:p>
          <a:p>
            <a:r>
              <a:rPr lang="en-US" sz="1200" b="0" i="0" kern="1200" dirty="0" smtClean="0">
                <a:solidFill>
                  <a:schemeClr val="tx1"/>
                </a:solidFill>
                <a:effectLst/>
                <a:latin typeface="+mn-lt"/>
                <a:ea typeface="+mn-ea"/>
                <a:cs typeface="+mn-cs"/>
              </a:rPr>
              <a:t>You've acquired a project or company that has its own existing AWS account and you want to consolidate it on the same bill with your other AWS accounts.</a:t>
            </a:r>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174</a:t>
            </a:fld>
            <a:endParaRPr lang="en-US"/>
          </a:p>
        </p:txBody>
      </p:sp>
    </p:spTree>
    <p:extLst>
      <p:ext uri="{BB962C8B-B14F-4D97-AF65-F5344CB8AC3E}">
        <p14:creationId xmlns:p14="http://schemas.microsoft.com/office/powerpoint/2010/main" val="3754556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 should use Consolidated Billing for any of the following scenarios: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have multiple accounts today and want to get a single bill and track each account's charges (e.g., you might have multiple projects, each with its own AWS account).</a:t>
            </a:r>
          </a:p>
          <a:p>
            <a:r>
              <a:rPr lang="en-US" sz="1200" b="0" i="0" kern="1200" dirty="0" smtClean="0">
                <a:solidFill>
                  <a:schemeClr val="tx1"/>
                </a:solidFill>
                <a:effectLst/>
                <a:latin typeface="+mn-lt"/>
                <a:ea typeface="+mn-ea"/>
                <a:cs typeface="+mn-cs"/>
              </a:rPr>
              <a:t>You have multiple cost centers to track.</a:t>
            </a:r>
          </a:p>
          <a:p>
            <a:r>
              <a:rPr lang="en-US" sz="1200" b="0" i="0" kern="1200" dirty="0" smtClean="0">
                <a:solidFill>
                  <a:schemeClr val="tx1"/>
                </a:solidFill>
                <a:effectLst/>
                <a:latin typeface="+mn-lt"/>
                <a:ea typeface="+mn-ea"/>
                <a:cs typeface="+mn-cs"/>
              </a:rPr>
              <a:t>You've acquired a project or company that has its own existing AWS account and you want to consolidate it on the same bill with your other AWS accounts.</a:t>
            </a:r>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175</a:t>
            </a:fld>
            <a:endParaRPr lang="en-US"/>
          </a:p>
        </p:txBody>
      </p:sp>
    </p:spTree>
    <p:extLst>
      <p:ext uri="{BB962C8B-B14F-4D97-AF65-F5344CB8AC3E}">
        <p14:creationId xmlns:p14="http://schemas.microsoft.com/office/powerpoint/2010/main" val="3754556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 should use Consolidated Billing for any of the following scenarios: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have multiple accounts today and want to get a single bill and track each account's charges (e.g., you might have multiple projects, each with its own AWS account).</a:t>
            </a:r>
          </a:p>
          <a:p>
            <a:r>
              <a:rPr lang="en-US" sz="1200" b="0" i="0" kern="1200" dirty="0" smtClean="0">
                <a:solidFill>
                  <a:schemeClr val="tx1"/>
                </a:solidFill>
                <a:effectLst/>
                <a:latin typeface="+mn-lt"/>
                <a:ea typeface="+mn-ea"/>
                <a:cs typeface="+mn-cs"/>
              </a:rPr>
              <a:t>You have multiple cost centers to track.</a:t>
            </a:r>
          </a:p>
          <a:p>
            <a:r>
              <a:rPr lang="en-US" sz="1200" b="0" i="0" kern="1200" dirty="0" smtClean="0">
                <a:solidFill>
                  <a:schemeClr val="tx1"/>
                </a:solidFill>
                <a:effectLst/>
                <a:latin typeface="+mn-lt"/>
                <a:ea typeface="+mn-ea"/>
                <a:cs typeface="+mn-cs"/>
              </a:rPr>
              <a:t>You've acquired a project or company that has its own existing AWS account and you want to consolidate it on the same bill with your other AWS accounts.</a:t>
            </a:r>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176</a:t>
            </a:fld>
            <a:endParaRPr lang="en-US"/>
          </a:p>
        </p:txBody>
      </p:sp>
    </p:spTree>
    <p:extLst>
      <p:ext uri="{BB962C8B-B14F-4D97-AF65-F5344CB8AC3E}">
        <p14:creationId xmlns:p14="http://schemas.microsoft.com/office/powerpoint/2010/main" val="3754556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is highly cost-effective because you can turn off and stop paying for it when you don’t need it or your users are not accessing. Build websites that sleep at night</a:t>
            </a:r>
            <a:endParaRPr lang="en-US" dirty="0"/>
          </a:p>
        </p:txBody>
      </p:sp>
      <p:sp>
        <p:nvSpPr>
          <p:cNvPr id="4" name="Slide Number Placeholder 3"/>
          <p:cNvSpPr>
            <a:spLocks noGrp="1"/>
          </p:cNvSpPr>
          <p:nvPr>
            <p:ph type="sldNum" sz="quarter" idx="10"/>
          </p:nvPr>
        </p:nvSpPr>
        <p:spPr/>
        <p:txBody>
          <a:bodyPr/>
          <a:lstStyle/>
          <a:p>
            <a:fld id="{A402D0A7-FF88-4267-B27E-605567DD95A9}" type="slidenum">
              <a:rPr lang="en-US" smtClean="0"/>
              <a:t>179</a:t>
            </a:fld>
            <a:endParaRPr lang="en-US"/>
          </a:p>
        </p:txBody>
      </p:sp>
    </p:spTree>
    <p:extLst>
      <p:ext uri="{BB962C8B-B14F-4D97-AF65-F5344CB8AC3E}">
        <p14:creationId xmlns:p14="http://schemas.microsoft.com/office/powerpoint/2010/main" val="4440643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Only Use What</a:t>
            </a:r>
            <a:r>
              <a:rPr lang="en-US" baseline="0" dirty="0" smtClean="0"/>
              <a:t> You Need to Use.</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180</a:t>
            </a:fld>
            <a:endParaRPr lang="en-US"/>
          </a:p>
        </p:txBody>
      </p:sp>
    </p:spTree>
    <p:extLst>
      <p:ext uri="{BB962C8B-B14F-4D97-AF65-F5344CB8AC3E}">
        <p14:creationId xmlns:p14="http://schemas.microsoft.com/office/powerpoint/2010/main" val="355069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simplified view of today’s architecture, you can see that there is no grey datacenter left, there is only</a:t>
            </a:r>
            <a:r>
              <a:rPr lang="en-US" baseline="0" dirty="0" smtClean="0"/>
              <a:t> orange AWS cloud</a:t>
            </a:r>
            <a:r>
              <a:rPr lang="en-US" dirty="0" smtClean="0"/>
              <a:t>. This applies to the systems used to support using</a:t>
            </a:r>
            <a:r>
              <a:rPr lang="en-US" baseline="0" dirty="0" smtClean="0"/>
              <a:t> the Netflix streaming service. There is still a datacenter based DVD service and a shared billing system, although billing is in the process of moving to the cloud too, and the DVD service has to call the cloud to get access to some of the shared data because the master copies are in the cloud.</a:t>
            </a:r>
          </a:p>
          <a:p>
            <a:endParaRPr lang="en-US" baseline="0" dirty="0" smtClean="0"/>
          </a:p>
          <a:p>
            <a:r>
              <a:rPr lang="en-US" dirty="0" smtClean="0"/>
              <a:t>There are many more customer device</a:t>
            </a:r>
            <a:r>
              <a:rPr lang="en-US" baseline="0" dirty="0" smtClean="0"/>
              <a:t> types, over 1000 different products. They connect to a discovery API to build their video choosing interface, and we also have the web site for browsers. Behind that is a large and complex set of </a:t>
            </a:r>
            <a:r>
              <a:rPr lang="en-US" baseline="0" dirty="0" err="1" smtClean="0"/>
              <a:t>microservices</a:t>
            </a:r>
            <a:r>
              <a:rPr lang="en-US" baseline="0" dirty="0" smtClean="0"/>
              <a:t> that aren’t shown in detail here. They hold user data, run personalization algorithms, do Distributed Rights Management (DRM) and Quality of Service (</a:t>
            </a:r>
            <a:r>
              <a:rPr lang="en-US" baseline="0" dirty="0" err="1" smtClean="0"/>
              <a:t>QoS</a:t>
            </a:r>
            <a:r>
              <a:rPr lang="en-US" baseline="0" dirty="0" smtClean="0"/>
              <a:t>) logging. The CDN is now primarily using Netflix built </a:t>
            </a:r>
            <a:r>
              <a:rPr lang="en-US" baseline="0" dirty="0" err="1" smtClean="0"/>
              <a:t>OpenConnect</a:t>
            </a:r>
            <a:r>
              <a:rPr lang="en-US" baseline="0" dirty="0" smtClean="0"/>
              <a:t> boxes that are managed by AWS based backend services and content encoding is also performed on AWS and pushed to the CDN. </a:t>
            </a:r>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8</a:t>
            </a:fld>
            <a:endParaRPr lang="en-US"/>
          </a:p>
        </p:txBody>
      </p:sp>
    </p:spTree>
    <p:extLst>
      <p:ext uri="{BB962C8B-B14F-4D97-AF65-F5344CB8AC3E}">
        <p14:creationId xmlns:p14="http://schemas.microsoft.com/office/powerpoint/2010/main" val="6605327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181</a:t>
            </a:fld>
            <a:endParaRPr lang="en-US"/>
          </a:p>
        </p:txBody>
      </p:sp>
    </p:spTree>
    <p:extLst>
      <p:ext uri="{BB962C8B-B14F-4D97-AF65-F5344CB8AC3E}">
        <p14:creationId xmlns:p14="http://schemas.microsoft.com/office/powerpoint/2010/main" val="267528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reason Netflix moved to our own CDN is that we outgrew the Terabit scale commercial vendors and had to build our own CDN that is the highest bandwidth CDN in the world. Here’s some evidence for that. </a:t>
            </a:r>
            <a:r>
              <a:rPr lang="en-US" baseline="0" dirty="0" err="1" smtClean="0"/>
              <a:t>Sandvine</a:t>
            </a:r>
            <a:r>
              <a:rPr lang="en-US" baseline="0" dirty="0" smtClean="0"/>
              <a:t> make network hardware used by ISPs and measure the source of traffic on those ISPs in aggregate to make this report.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data shown here is for North America, fixed access for six month periods. i.e. it does not include mobile, and it’s not world wide. That data is also in the full report.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shows that Netflix was about a third of all the bandwidth delivered to houses in the USA over the last year and a half. A note on the most recent one where Netflix dropped a few percent is that Netflix turned on </a:t>
            </a:r>
            <a:r>
              <a:rPr lang="en-US" baseline="0" dirty="0" err="1" smtClean="0"/>
              <a:t>SuperHD</a:t>
            </a:r>
            <a:r>
              <a:rPr lang="en-US" baseline="0" dirty="0" smtClean="0"/>
              <a:t> for everyone at the end of that period, and they already saw the percent increasing for the next measurement period. In 2014 we will be streaming in </a:t>
            </a:r>
            <a:r>
              <a:rPr lang="en-US" baseline="0" dirty="0" err="1" smtClean="0"/>
              <a:t>UltraHD</a:t>
            </a:r>
            <a:r>
              <a:rPr lang="en-US" baseline="0" dirty="0" smtClean="0"/>
              <a:t> 4K and increase it further.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total bandwidth increased by 39% from 2H 2012 to 1H 2013, and it is many Terabits, dominated by Netflix and YouTube.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90B0E54-5555-8842-BB9A-695A3824A40B}" type="slidenum">
              <a:rPr lang="en-US" smtClean="0"/>
              <a:t>9</a:t>
            </a:fld>
            <a:endParaRPr lang="en-US"/>
          </a:p>
        </p:txBody>
      </p:sp>
    </p:spTree>
    <p:extLst>
      <p:ext uri="{BB962C8B-B14F-4D97-AF65-F5344CB8AC3E}">
        <p14:creationId xmlns:p14="http://schemas.microsoft.com/office/powerpoint/2010/main" val="3779883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Netflix is</a:t>
            </a:r>
            <a:r>
              <a:rPr lang="en-US" baseline="0" dirty="0" smtClean="0"/>
              <a:t> one of the largest deployments on AWS, to support global streaming we have tens of thousands of instances. The most common size for business logic is around 30GB of RAM and four cores running a single huge JVM. It’s mostly been m2.2xlarge but a transition to the newer m3 instance types is under way. The exact number of instances is constantly changing, it scales down a lot overnight, and thousands are replaced every day due to code pushes. A wide range of instance types are used, sizing the instance to the application is discussed at the end of this slide deck.</a:t>
            </a:r>
          </a:p>
          <a:p>
            <a:endParaRPr lang="en-US" baseline="0" dirty="0" smtClean="0"/>
          </a:p>
          <a:p>
            <a:r>
              <a:rPr lang="en-US" baseline="0" dirty="0" smtClean="0"/>
              <a:t>The data storage tier is primarily based on the Apache Cassandra </a:t>
            </a:r>
            <a:r>
              <a:rPr lang="en-US" baseline="0" dirty="0" err="1" smtClean="0"/>
              <a:t>NoSQL</a:t>
            </a:r>
            <a:r>
              <a:rPr lang="en-US" baseline="0" dirty="0" smtClean="0"/>
              <a:t> data store using the internal disk space in each instance. We initially ran Cassandra on m2.4xlarge instance types with 68GB RAM and two hard drives each. The extra memory helped compensate for the lack of IOPS. When AWS came out with the SSD based hi1.4xlarge instances we were the early heavy user of them and we have transitioned our most critical Cassandra clusters to SSD now.</a:t>
            </a:r>
          </a:p>
          <a:p>
            <a:endParaRPr lang="en-US" baseline="0" dirty="0" smtClean="0"/>
          </a:p>
          <a:p>
            <a:r>
              <a:rPr lang="en-US" baseline="0" dirty="0" smtClean="0"/>
              <a:t>We </a:t>
            </a:r>
            <a:r>
              <a:rPr lang="en-US" baseline="0" dirty="0" err="1" smtClean="0"/>
              <a:t>denormalize</a:t>
            </a:r>
            <a:r>
              <a:rPr lang="en-US" baseline="0" dirty="0" smtClean="0"/>
              <a:t> our data model, so each Cassandra cluster holds what would be a single table or materialized view in a relational schema. That lets us update and scale each data source independently. We’ve ended up with 64 distinct single function clusters and one that holds a grab bag of small workloads that don’t justify their own clusters. The total data store (as of November 2013) is over 300TB and all data is stored in three zones in each region. We require a quorum of two out of three copies to be online to provide service. Over 40 clusters are multi-region, so they have an additional three copies of the data in each region. The regions are US East and US West 2 for our primary service, EU West for Europe and we have a few Cassandra services deployed in US West 1 that support tooling and deployment operations.</a:t>
            </a:r>
          </a:p>
          <a:p>
            <a:endParaRPr lang="en-US" baseline="0" dirty="0" smtClean="0"/>
          </a:p>
          <a:p>
            <a:r>
              <a:rPr lang="en-US" baseline="0" dirty="0" smtClean="0"/>
              <a:t>The single biggest cluster type uses 288 m2.4xl instances, we just scaled it up from 144. It’s running over 300,000 reads per second and 1.3 million writes per second. They are single region clusters handling logging information, we have one each in the US East and US West region.</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B0E54-5555-8842-BB9A-695A3824A40B}" type="slidenum">
              <a:rPr lang="en-US" smtClean="0"/>
              <a:t>10</a:t>
            </a:fld>
            <a:endParaRPr lang="en-US"/>
          </a:p>
        </p:txBody>
      </p:sp>
    </p:spTree>
    <p:extLst>
      <p:ext uri="{BB962C8B-B14F-4D97-AF65-F5344CB8AC3E}">
        <p14:creationId xmlns:p14="http://schemas.microsoft.com/office/powerpoint/2010/main" val="13965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36E5D1-F9EB-0340-97C9-B32F179414CC}" type="datetimeFigureOut">
              <a:rPr lang="en-US" smtClean="0"/>
              <a:t>1/26/14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36E5D1-F9EB-0340-97C9-B32F179414CC}" type="datetimeFigureOut">
              <a:rPr lang="en-US" smtClean="0"/>
              <a:t>1/26/14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36E5D1-F9EB-0340-97C9-B32F179414CC}" type="datetimeFigureOut">
              <a:rPr lang="en-US" smtClean="0"/>
              <a:t>1/26/14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611188" y="512763"/>
            <a:ext cx="7921625" cy="5832475"/>
          </a:xfrm>
          <a:prstGeom prst="rect">
            <a:avLst/>
          </a:prstGeom>
        </p:spPr>
        <p:txBody>
          <a:bodyPr anchor="ctr"/>
          <a:lstStyle>
            <a:lvl1pPr marL="0" indent="0" algn="ctr">
              <a:buNone/>
              <a:defRPr sz="4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753013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xfrm>
            <a:off x="685800" y="6267450"/>
            <a:ext cx="1905000" cy="457200"/>
          </a:xfrm>
          <a:prstGeom prst="rect">
            <a:avLst/>
          </a:prstGeom>
        </p:spPr>
        <p:txBody>
          <a:bodyPr/>
          <a:lstStyle>
            <a:lvl1pPr>
              <a:defRPr/>
            </a:lvl1pPr>
          </a:lstStyle>
          <a:p>
            <a:pPr>
              <a:defRPr/>
            </a:pPr>
            <a:endParaRPr lang="en-US"/>
          </a:p>
        </p:txBody>
      </p:sp>
      <p:sp>
        <p:nvSpPr>
          <p:cNvPr id="6" name="Rectangle 7"/>
          <p:cNvSpPr>
            <a:spLocks noGrp="1" noChangeArrowheads="1"/>
          </p:cNvSpPr>
          <p:nvPr>
            <p:ph type="ftr" sz="quarter" idx="12"/>
          </p:nvPr>
        </p:nvSpPr>
        <p:spPr>
          <a:xfrm>
            <a:off x="3124200" y="6267450"/>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32443225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36E5D1-F9EB-0340-97C9-B32F179414CC}" type="datetimeFigureOut">
              <a:rPr lang="en-US" smtClean="0"/>
              <a:t>1/26/14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7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9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0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2503669"/>
            <a:ext cx="7772400" cy="1362075"/>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405498857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36E5D1-F9EB-0340-97C9-B32F179414CC}" type="datetimeFigureOut">
              <a:rPr lang="en-US" smtClean="0"/>
              <a:t>1/26/14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36E5D1-F9EB-0340-97C9-B32F179414CC}" type="datetimeFigureOut">
              <a:rPr lang="en-US" smtClean="0"/>
              <a:t>1/26/14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36E5D1-F9EB-0340-97C9-B32F179414CC}" type="datetimeFigureOut">
              <a:rPr lang="en-US" smtClean="0"/>
              <a:t>1/26/14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36E5D1-F9EB-0340-97C9-B32F179414CC}" type="datetimeFigureOut">
              <a:rPr lang="en-US" smtClean="0"/>
              <a:t>1/26/14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36E5D1-F9EB-0340-97C9-B32F179414CC}" type="datetimeFigureOut">
              <a:rPr lang="en-US" smtClean="0"/>
              <a:t>1/26/14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36E5D1-F9EB-0340-97C9-B32F179414CC}" type="datetimeFigureOut">
              <a:rPr lang="en-US" smtClean="0"/>
              <a:t>1/26/14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4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36E5D1-F9EB-0340-97C9-B32F179414CC}" type="datetimeFigureOut">
              <a:rPr lang="en-US" smtClean="0"/>
              <a:t>1/26/14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2738B-2F11-D94A-8226-A132C157229B}"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6E5D1-F9EB-0340-97C9-B32F179414CC}" type="datetimeFigureOut">
              <a:rPr lang="en-US" smtClean="0"/>
              <a:t>1/26/14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2738B-2F11-D94A-8226-A132C157229B}" type="slidenum">
              <a:rPr lang="en-US" smtClean="0"/>
              <a:t>‹#›</a:t>
            </a:fld>
            <a:endParaRPr lang="en-US"/>
          </a:p>
        </p:txBody>
      </p:sp>
    </p:spTree>
    <p:extLst>
      <p:ext uri="{BB962C8B-B14F-4D97-AF65-F5344CB8AC3E}">
        <p14:creationId xmlns:p14="http://schemas.microsoft.com/office/powerpoint/2010/main" val="2557711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image" Target="../media/image64.jp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1" Type="http://schemas.openxmlformats.org/officeDocument/2006/relationships/hyperlink" Target="https://github.com/Netflix/karyon" TargetMode="External"/><Relationship Id="rId12" Type="http://schemas.openxmlformats.org/officeDocument/2006/relationships/hyperlink" Target="https://github.com/Netflix/ribbon" TargetMode="External"/><Relationship Id="rId13" Type="http://schemas.openxmlformats.org/officeDocument/2006/relationships/hyperlink" Target="https://github.com/Netflix/servo" TargetMode="External"/><Relationship Id="rId14" Type="http://schemas.openxmlformats.org/officeDocument/2006/relationships/hyperlink" Target="https://github.com/Netflix/turbine" TargetMode="External"/><Relationship Id="rId1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hyperlink" Target="https://github.com/Netflix/archaius" TargetMode="External"/><Relationship Id="rId4" Type="http://schemas.openxmlformats.org/officeDocument/2006/relationships/hyperlink" Target="https://github.com/Netflix/astyanax" TargetMode="External"/><Relationship Id="rId5" Type="http://schemas.openxmlformats.org/officeDocument/2006/relationships/hyperlink" Target="https://github.com/Netflix/blitz4j" TargetMode="External"/><Relationship Id="rId6" Type="http://schemas.openxmlformats.org/officeDocument/2006/relationships/hyperlink" Target="https://github.com/Netflix/curator" TargetMode="External"/><Relationship Id="rId7" Type="http://schemas.openxmlformats.org/officeDocument/2006/relationships/hyperlink" Target="https://github.com/Netflix/eureka" TargetMode="External"/><Relationship Id="rId8" Type="http://schemas.openxmlformats.org/officeDocument/2006/relationships/hyperlink" Target="https://github.com/Netflix/exhibitor" TargetMode="External"/><Relationship Id="rId9" Type="http://schemas.openxmlformats.org/officeDocument/2006/relationships/hyperlink" Target="https://github.com/Netflix/governator" TargetMode="External"/><Relationship Id="rId10" Type="http://schemas.openxmlformats.org/officeDocument/2006/relationships/hyperlink" Target="https://github.com/Netflix/Hystrix"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1.jpg"/><Relationship Id="rId1" Type="http://schemas.openxmlformats.org/officeDocument/2006/relationships/slideLayout" Target="../slideLayouts/slideLayout7.xml"/><Relationship Id="rId2" Type="http://schemas.openxmlformats.org/officeDocument/2006/relationships/diagramData" Target="../diagrams/data16.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jpg"/><Relationship Id="rId1" Type="http://schemas.openxmlformats.org/officeDocument/2006/relationships/slideLayout" Target="../slideLayouts/slideLayout7.xml"/><Relationship Id="rId2" Type="http://schemas.openxmlformats.org/officeDocument/2006/relationships/diagramData" Target="../diagrams/data17.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jpg"/><Relationship Id="rId1" Type="http://schemas.openxmlformats.org/officeDocument/2006/relationships/slideLayout" Target="../slideLayouts/slideLayout7.xml"/><Relationship Id="rId2" Type="http://schemas.openxmlformats.org/officeDocument/2006/relationships/diagramData" Target="../diagrams/data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1.jpg"/><Relationship Id="rId5"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diagramData" Target="../diagrams/data22.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 Id="rId11"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diagramData" Target="../diagrams/data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137.xml.rels><?xml version="1.0" encoding="UTF-8" standalone="yes"?>
<Relationships xmlns="http://schemas.openxmlformats.org/package/2006/relationships"><Relationship Id="rId11" Type="http://schemas.microsoft.com/office/2007/relationships/diagramDrawing" Target="../diagrams/drawing27.xml"/><Relationship Id="rId12"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diagramData" Target="../diagrams/data26.xml"/><Relationship Id="rId3" Type="http://schemas.openxmlformats.org/officeDocument/2006/relationships/diagramLayout" Target="../diagrams/layout26.xml"/><Relationship Id="rId4" Type="http://schemas.openxmlformats.org/officeDocument/2006/relationships/diagramQuickStyle" Target="../diagrams/quickStyle26.xml"/><Relationship Id="rId5" Type="http://schemas.openxmlformats.org/officeDocument/2006/relationships/diagramColors" Target="../diagrams/colors26.xml"/><Relationship Id="rId6" Type="http://schemas.microsoft.com/office/2007/relationships/diagramDrawing" Target="../diagrams/drawing26.xml"/><Relationship Id="rId7" Type="http://schemas.openxmlformats.org/officeDocument/2006/relationships/diagramData" Target="../diagrams/data27.xml"/><Relationship Id="rId8" Type="http://schemas.openxmlformats.org/officeDocument/2006/relationships/diagramLayout" Target="../diagrams/layout27.xml"/><Relationship Id="rId9" Type="http://schemas.openxmlformats.org/officeDocument/2006/relationships/diagramQuickStyle" Target="../diagrams/quickStyle27.xml"/><Relationship Id="rId10" Type="http://schemas.openxmlformats.org/officeDocument/2006/relationships/diagramColors" Target="../diagrams/colors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diagramData" Target="../diagrams/data30.xml"/><Relationship Id="rId8" Type="http://schemas.openxmlformats.org/officeDocument/2006/relationships/diagramLayout" Target="../diagrams/layout30.xml"/><Relationship Id="rId9" Type="http://schemas.openxmlformats.org/officeDocument/2006/relationships/diagramQuickStyle" Target="../diagrams/quickStyle30.xml"/><Relationship Id="rId10" Type="http://schemas.openxmlformats.org/officeDocument/2006/relationships/diagramColors" Target="../diagrams/colors30.xml"/><Relationship Id="rId11" Type="http://schemas.microsoft.com/office/2007/relationships/diagramDrawing" Target="../diagrams/drawing30.xml"/><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15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92.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chart" Target="../charts/chart6.xml"/><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7.jpeg"/></Relationships>
</file>

<file path=ppt/slides/_rels/slide16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64.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02.jpeg"/></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31.xml"/><Relationship Id="rId4" Type="http://schemas.openxmlformats.org/officeDocument/2006/relationships/diagramQuickStyle" Target="../diagrams/quickStyle31.xml"/><Relationship Id="rId5" Type="http://schemas.openxmlformats.org/officeDocument/2006/relationships/diagramColors" Target="../diagrams/colors31.xml"/><Relationship Id="rId6" Type="http://schemas.microsoft.com/office/2007/relationships/diagramDrawing" Target="../diagrams/drawing31.xml"/><Relationship Id="rId7" Type="http://schemas.openxmlformats.org/officeDocument/2006/relationships/diagramData" Target="../diagrams/data32.xml"/><Relationship Id="rId8" Type="http://schemas.openxmlformats.org/officeDocument/2006/relationships/diagramLayout" Target="../diagrams/layout32.xml"/><Relationship Id="rId9" Type="http://schemas.openxmlformats.org/officeDocument/2006/relationships/diagramQuickStyle" Target="../diagrams/quickStyle32.xml"/><Relationship Id="rId10" Type="http://schemas.openxmlformats.org/officeDocument/2006/relationships/diagramColors" Target="../diagrams/colors32.xml"/><Relationship Id="rId11" Type="http://schemas.microsoft.com/office/2007/relationships/diagramDrawing" Target="../diagrams/drawing32.xml"/><Relationship Id="rId1" Type="http://schemas.openxmlformats.org/officeDocument/2006/relationships/slideLayout" Target="../slideLayouts/slideLayout7.xml"/><Relationship Id="rId2" Type="http://schemas.openxmlformats.org/officeDocument/2006/relationships/diagramData" Target="../diagrams/data31.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3.xml"/><Relationship Id="rId4" Type="http://schemas.openxmlformats.org/officeDocument/2006/relationships/diagramQuickStyle" Target="../diagrams/quickStyle33.xml"/><Relationship Id="rId5" Type="http://schemas.openxmlformats.org/officeDocument/2006/relationships/diagramColors" Target="../diagrams/colors33.xml"/><Relationship Id="rId6" Type="http://schemas.microsoft.com/office/2007/relationships/diagramDrawing" Target="../diagrams/drawing33.xml"/><Relationship Id="rId7" Type="http://schemas.openxmlformats.org/officeDocument/2006/relationships/diagramData" Target="../diagrams/data34.xml"/><Relationship Id="rId8" Type="http://schemas.openxmlformats.org/officeDocument/2006/relationships/diagramLayout" Target="../diagrams/layout34.xml"/><Relationship Id="rId9" Type="http://schemas.openxmlformats.org/officeDocument/2006/relationships/diagramQuickStyle" Target="../diagrams/quickStyle34.xml"/><Relationship Id="rId10" Type="http://schemas.openxmlformats.org/officeDocument/2006/relationships/diagramColors" Target="../diagrams/colors34.xml"/><Relationship Id="rId11" Type="http://schemas.microsoft.com/office/2007/relationships/diagramDrawing" Target="../diagrams/drawing34.xml"/><Relationship Id="rId1" Type="http://schemas.openxmlformats.org/officeDocument/2006/relationships/slideLayout" Target="../slideLayouts/slideLayout7.xml"/><Relationship Id="rId2" Type="http://schemas.openxmlformats.org/officeDocument/2006/relationships/diagramData" Target="../diagrams/data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35.xml"/><Relationship Id="rId4" Type="http://schemas.openxmlformats.org/officeDocument/2006/relationships/diagramQuickStyle" Target="../diagrams/quickStyle35.xml"/><Relationship Id="rId5" Type="http://schemas.openxmlformats.org/officeDocument/2006/relationships/diagramColors" Target="../diagrams/colors35.xml"/><Relationship Id="rId6" Type="http://schemas.microsoft.com/office/2007/relationships/diagramDrawing" Target="../diagrams/drawing35.xml"/><Relationship Id="rId1" Type="http://schemas.openxmlformats.org/officeDocument/2006/relationships/slideLayout" Target="../slideLayouts/slideLayout2.xml"/><Relationship Id="rId2" Type="http://schemas.openxmlformats.org/officeDocument/2006/relationships/diagramData" Target="../diagrams/data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10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7.png"/></Relationships>
</file>

<file path=ppt/slides/_rels/slide181.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png"/><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e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jpg"/><Relationship Id="rId11"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1" Type="http://schemas.openxmlformats.org/officeDocument/2006/relationships/diagramColors" Target="../diagrams/colors8.xml"/><Relationship Id="rId12" Type="http://schemas.microsoft.com/office/2007/relationships/diagramDrawing" Target="../diagrams/drawing8.xml"/><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diagramData" Target="../diagrams/data8.xml"/><Relationship Id="rId9" Type="http://schemas.openxmlformats.org/officeDocument/2006/relationships/diagramLayout" Target="../diagrams/layout8.xml"/><Relationship Id="rId10"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1" Type="http://schemas.openxmlformats.org/officeDocument/2006/relationships/diagramColors" Target="../diagrams/colors10.xml"/><Relationship Id="rId12" Type="http://schemas.microsoft.com/office/2007/relationships/diagramDrawing" Target="../diagrams/drawing10.xml"/><Relationship Id="rId13"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10.xml"/><Relationship Id="rId10"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hyperlink" Target="https://github.com/Answers4AWS/netflixoss-ansible/wiki/AMIs-for-NetflixOS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hyperlink" Target="https://github.com/Answers4AWS/netflixoss-ansible/wiki/AMIs-for-NetflixOS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46.png"/><Relationship Id="rId8"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88.xml.rels><?xml version="1.0" encoding="UTF-8" standalone="yes"?>
<Relationships xmlns="http://schemas.openxmlformats.org/package/2006/relationships"><Relationship Id="rId11" Type="http://schemas.microsoft.com/office/2007/relationships/diagramDrawing" Target="../diagrams/drawing15.xml"/><Relationship Id="rId12"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diagramData" Target="../diagrams/data15.xml"/><Relationship Id="rId8" Type="http://schemas.openxmlformats.org/officeDocument/2006/relationships/diagramLayout" Target="../diagrams/layout15.xml"/><Relationship Id="rId9" Type="http://schemas.openxmlformats.org/officeDocument/2006/relationships/diagramQuickStyle" Target="../diagrams/quickStyle15.xml"/><Relationship Id="rId10" Type="http://schemas.openxmlformats.org/officeDocument/2006/relationships/diagramColors" Target="../diagrams/colors15.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gif"/><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1.jpg"/><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0630" y="1448172"/>
            <a:ext cx="7183908" cy="2152289"/>
          </a:xfrm>
        </p:spPr>
        <p:txBody>
          <a:bodyPr>
            <a:normAutofit/>
          </a:bodyPr>
          <a:lstStyle/>
          <a:p>
            <a:r>
              <a:rPr lang="en-US" sz="3600" dirty="0"/>
              <a:t>Patterns for Continuous Delivery, </a:t>
            </a:r>
            <a:r>
              <a:rPr lang="en-US" sz="3600" dirty="0" smtClean="0"/>
              <a:t>High </a:t>
            </a:r>
            <a:r>
              <a:rPr lang="en-US" sz="3600" dirty="0"/>
              <a:t>Availability, </a:t>
            </a:r>
            <a:r>
              <a:rPr lang="en-US" sz="3600" dirty="0" err="1"/>
              <a:t>DevOps</a:t>
            </a:r>
            <a:r>
              <a:rPr lang="en-US" sz="3600" dirty="0"/>
              <a:t> &amp; Cloud Native Open Source with </a:t>
            </a:r>
            <a:r>
              <a:rPr lang="en-US" sz="3600" dirty="0" err="1"/>
              <a:t>NetflixOSS</a:t>
            </a:r>
            <a:endParaRPr lang="en-US" sz="3600" dirty="0"/>
          </a:p>
        </p:txBody>
      </p:sp>
      <p:sp>
        <p:nvSpPr>
          <p:cNvPr id="3" name="Subtitle 2"/>
          <p:cNvSpPr>
            <a:spLocks noGrp="1"/>
          </p:cNvSpPr>
          <p:nvPr>
            <p:ph type="subTitle" idx="1"/>
          </p:nvPr>
        </p:nvSpPr>
        <p:spPr>
          <a:xfrm>
            <a:off x="980630" y="3886199"/>
            <a:ext cx="7183908" cy="1947723"/>
          </a:xfrm>
        </p:spPr>
        <p:txBody>
          <a:bodyPr>
            <a:normAutofit fontScale="92500" lnSpcReduction="10000"/>
          </a:bodyPr>
          <a:lstStyle/>
          <a:p>
            <a:r>
              <a:rPr lang="en-US" dirty="0" smtClean="0"/>
              <a:t>Workshop with Notes</a:t>
            </a:r>
          </a:p>
          <a:p>
            <a:r>
              <a:rPr lang="en-US" dirty="0" smtClean="0"/>
              <a:t>December 2013</a:t>
            </a:r>
          </a:p>
          <a:p>
            <a:r>
              <a:rPr lang="en-US" dirty="0" smtClean="0"/>
              <a:t>Adrian Cockcroft</a:t>
            </a:r>
          </a:p>
          <a:p>
            <a:r>
              <a:rPr lang="en-US" sz="2162" dirty="0" smtClean="0"/>
              <a:t>@</a:t>
            </a:r>
            <a:r>
              <a:rPr lang="en-US" sz="2162" dirty="0" err="1" smtClean="0"/>
              <a:t>adrianco</a:t>
            </a:r>
            <a:r>
              <a:rPr lang="en-US" sz="2162" dirty="0" smtClean="0"/>
              <a:t> @</a:t>
            </a:r>
            <a:r>
              <a:rPr lang="en-US" sz="2162" dirty="0" err="1" smtClean="0"/>
              <a:t>NetflixOSS</a:t>
            </a:r>
            <a:endParaRPr lang="en-US" sz="2162" dirty="0" smtClean="0"/>
          </a:p>
        </p:txBody>
      </p:sp>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12" y="274646"/>
            <a:ext cx="638399" cy="638399"/>
          </a:xfrm>
          <a:prstGeom prst="rect">
            <a:avLst/>
          </a:prstGeom>
        </p:spPr>
      </p:pic>
    </p:spTree>
    <p:extLst>
      <p:ext uri="{BB962C8B-B14F-4D97-AF65-F5344CB8AC3E}">
        <p14:creationId xmlns:p14="http://schemas.microsoft.com/office/powerpoint/2010/main" val="2335175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Scale</a:t>
            </a:r>
            <a:endParaRPr lang="en-US" dirty="0"/>
          </a:p>
        </p:txBody>
      </p:sp>
      <p:sp>
        <p:nvSpPr>
          <p:cNvPr id="3" name="Content Placeholder 2"/>
          <p:cNvSpPr>
            <a:spLocks noGrp="1"/>
          </p:cNvSpPr>
          <p:nvPr>
            <p:ph idx="1"/>
          </p:nvPr>
        </p:nvSpPr>
        <p:spPr/>
        <p:txBody>
          <a:bodyPr>
            <a:normAutofit/>
          </a:bodyPr>
          <a:lstStyle/>
          <a:p>
            <a:r>
              <a:rPr lang="en-US" dirty="0" smtClean="0"/>
              <a:t>Tens of thousands of instances on AWS</a:t>
            </a:r>
          </a:p>
          <a:p>
            <a:pPr lvl="1"/>
            <a:r>
              <a:rPr lang="en-US" dirty="0" smtClean="0"/>
              <a:t>Typically 4 core, 30GByte, Java business logic</a:t>
            </a:r>
          </a:p>
          <a:p>
            <a:pPr lvl="1"/>
            <a:r>
              <a:rPr lang="en-US" dirty="0" smtClean="0"/>
              <a:t>Thousands created/removed every day</a:t>
            </a:r>
          </a:p>
          <a:p>
            <a:r>
              <a:rPr lang="en-US" dirty="0" smtClean="0"/>
              <a:t>Thousands of Cassandra </a:t>
            </a:r>
            <a:r>
              <a:rPr lang="en-US" dirty="0" err="1" smtClean="0"/>
              <a:t>NoSQL</a:t>
            </a:r>
            <a:r>
              <a:rPr lang="en-US" dirty="0" smtClean="0"/>
              <a:t> nodes on AWS</a:t>
            </a:r>
          </a:p>
          <a:p>
            <a:pPr lvl="1"/>
            <a:r>
              <a:rPr lang="en-US" dirty="0" smtClean="0"/>
              <a:t>Many hi1.4xl - 8 core, 60Gbyte, 2TByte of SSD</a:t>
            </a:r>
          </a:p>
          <a:p>
            <a:pPr lvl="1"/>
            <a:r>
              <a:rPr lang="en-US" dirty="0" smtClean="0"/>
              <a:t>65 different clusters, over 300TB data, triple zone</a:t>
            </a:r>
          </a:p>
          <a:p>
            <a:pPr lvl="1"/>
            <a:r>
              <a:rPr lang="en-US" dirty="0" smtClean="0"/>
              <a:t>Over 40 are multi-region clusters (6, 9 or 12 zone)</a:t>
            </a:r>
          </a:p>
          <a:p>
            <a:pPr lvl="1"/>
            <a:r>
              <a:rPr lang="en-US" dirty="0" smtClean="0"/>
              <a:t>Biggest 288 m2.4xl – over 300K </a:t>
            </a:r>
            <a:r>
              <a:rPr lang="en-US" dirty="0" err="1" smtClean="0"/>
              <a:t>rps</a:t>
            </a:r>
            <a:r>
              <a:rPr lang="en-US" dirty="0" smtClean="0"/>
              <a:t>, 1.3M </a:t>
            </a:r>
            <a:r>
              <a:rPr lang="en-US" dirty="0" err="1" smtClean="0"/>
              <a:t>wps</a:t>
            </a:r>
            <a:endParaRPr lang="en-US" dirty="0" smtClean="0"/>
          </a:p>
          <a:p>
            <a:pPr lvl="1"/>
            <a:endParaRPr lang="en-US" dirty="0"/>
          </a:p>
        </p:txBody>
      </p:sp>
    </p:spTree>
    <p:extLst>
      <p:ext uri="{BB962C8B-B14F-4D97-AF65-F5344CB8AC3E}">
        <p14:creationId xmlns:p14="http://schemas.microsoft.com/office/powerpoint/2010/main" val="1911002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Hystrix</a:t>
            </a:r>
            <a:r>
              <a:rPr lang="en-US" dirty="0" smtClean="0"/>
              <a:t> Circuit Breaker State Flow</a:t>
            </a:r>
            <a:endParaRPr lang="en-US" dirty="0"/>
          </a:p>
        </p:txBody>
      </p:sp>
      <p:pic>
        <p:nvPicPr>
          <p:cNvPr id="4" name="Content Placeholder 3" descr="dependencyCommands.png"/>
          <p:cNvPicPr>
            <a:picLocks noGrp="1" noChangeAspect="1"/>
          </p:cNvPicPr>
          <p:nvPr>
            <p:ph idx="1"/>
          </p:nvPr>
        </p:nvPicPr>
        <p:blipFill>
          <a:blip r:embed="rId2">
            <a:extLst>
              <a:ext uri="{28A0092B-C50C-407E-A947-70E740481C1C}">
                <a14:useLocalDpi xmlns:a14="http://schemas.microsoft.com/office/drawing/2010/main" val="0"/>
              </a:ext>
            </a:extLst>
          </a:blip>
          <a:srcRect t="-17584" b="-17584"/>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79921866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Turbine Dashboard</a:t>
            </a:r>
            <a:br>
              <a:rPr lang="en-US" dirty="0" smtClean="0"/>
            </a:br>
            <a:r>
              <a:rPr lang="en-US" sz="2200" dirty="0" smtClean="0"/>
              <a:t>Per Second Update Circuit Breakers in a </a:t>
            </a:r>
            <a:r>
              <a:rPr lang="en-US" sz="2200" dirty="0"/>
              <a:t>W</a:t>
            </a:r>
            <a:r>
              <a:rPr lang="en-US" sz="2200" dirty="0" smtClean="0"/>
              <a:t>eb </a:t>
            </a:r>
            <a:r>
              <a:rPr lang="en-US" sz="2200" dirty="0"/>
              <a:t>B</a:t>
            </a:r>
            <a:r>
              <a:rPr lang="en-US" sz="2200" dirty="0" smtClean="0"/>
              <a:t>rowser</a:t>
            </a:r>
            <a:endParaRPr lang="en-US" sz="2200" dirty="0"/>
          </a:p>
        </p:txBody>
      </p:sp>
      <p:pic>
        <p:nvPicPr>
          <p:cNvPr id="4" name="Content Placeholder 3" descr="dashboard-example-600.png"/>
          <p:cNvPicPr>
            <a:picLocks noGrp="1" noChangeAspect="1"/>
          </p:cNvPicPr>
          <p:nvPr>
            <p:ph idx="1"/>
          </p:nvPr>
        </p:nvPicPr>
        <p:blipFill>
          <a:blip r:embed="rId2">
            <a:extLst>
              <a:ext uri="{28A0092B-C50C-407E-A947-70E740481C1C}">
                <a14:useLocalDpi xmlns:a14="http://schemas.microsoft.com/office/drawing/2010/main" val="0"/>
              </a:ext>
            </a:extLst>
          </a:blip>
          <a:srcRect l="-7731" r="-7731"/>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0993537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Developer Productivity</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44249165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Blitz4J – Non-blocking Logging</a:t>
            </a:r>
            <a:endParaRPr lang="en-US" dirty="0"/>
          </a:p>
        </p:txBody>
      </p:sp>
      <p:sp>
        <p:nvSpPr>
          <p:cNvPr id="3" name="Content Placeholder 2"/>
          <p:cNvSpPr>
            <a:spLocks noGrp="1"/>
          </p:cNvSpPr>
          <p:nvPr>
            <p:ph idx="1"/>
          </p:nvPr>
        </p:nvSpPr>
        <p:spPr/>
        <p:txBody>
          <a:bodyPr>
            <a:normAutofit/>
          </a:bodyPr>
          <a:lstStyle/>
          <a:p>
            <a:r>
              <a:rPr lang="en-US" dirty="0"/>
              <a:t>Better handling of log messages </a:t>
            </a:r>
            <a:r>
              <a:rPr lang="en-US" dirty="0" smtClean="0"/>
              <a:t>during storms</a:t>
            </a:r>
          </a:p>
          <a:p>
            <a:r>
              <a:rPr lang="en-US" dirty="0" smtClean="0"/>
              <a:t>Replace sync </a:t>
            </a:r>
            <a:r>
              <a:rPr lang="en-US" dirty="0"/>
              <a:t>with concurrent data structures</a:t>
            </a:r>
            <a:r>
              <a:rPr lang="en-US" dirty="0" smtClean="0"/>
              <a:t>.</a:t>
            </a:r>
            <a:endParaRPr lang="en-US" dirty="0"/>
          </a:p>
          <a:p>
            <a:pPr lvl="0"/>
            <a:r>
              <a:rPr lang="en-US" dirty="0"/>
              <a:t>Extreme </a:t>
            </a:r>
            <a:r>
              <a:rPr lang="en-US" dirty="0" smtClean="0"/>
              <a:t>configurability</a:t>
            </a:r>
          </a:p>
          <a:p>
            <a:pPr lvl="0"/>
            <a:r>
              <a:rPr lang="en-US" dirty="0"/>
              <a:t>I</a:t>
            </a:r>
            <a:r>
              <a:rPr lang="en-US" dirty="0" smtClean="0"/>
              <a:t>solation </a:t>
            </a:r>
            <a:r>
              <a:rPr lang="en-US" dirty="0"/>
              <a:t>of </a:t>
            </a:r>
            <a:r>
              <a:rPr lang="en-US" dirty="0" smtClean="0"/>
              <a:t>app </a:t>
            </a:r>
            <a:r>
              <a:rPr lang="en-US" dirty="0"/>
              <a:t>threads from logging </a:t>
            </a:r>
            <a:r>
              <a:rPr lang="en-US" dirty="0" smtClean="0"/>
              <a:t>threads</a:t>
            </a:r>
            <a:endParaRPr lang="en-US" dirty="0"/>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2590278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JVM Garbage Collection issues?  </a:t>
            </a:r>
            <a:r>
              <a:rPr lang="en-US" dirty="0" err="1" smtClean="0"/>
              <a:t>GCViz</a:t>
            </a:r>
            <a:r>
              <a:rPr lang="en-US" dirty="0" smtClean="0"/>
              <a:t>!</a:t>
            </a:r>
            <a:endParaRPr lang="en-US" dirty="0"/>
          </a:p>
        </p:txBody>
      </p:sp>
      <p:sp>
        <p:nvSpPr>
          <p:cNvPr id="3" name="Content Placeholder 2"/>
          <p:cNvSpPr>
            <a:spLocks noGrp="1"/>
          </p:cNvSpPr>
          <p:nvPr>
            <p:ph idx="1"/>
          </p:nvPr>
        </p:nvSpPr>
        <p:spPr/>
        <p:txBody>
          <a:bodyPr/>
          <a:lstStyle/>
          <a:p>
            <a:pPr lvl="0" fontAlgn="base"/>
            <a:r>
              <a:rPr lang="en-US" dirty="0"/>
              <a:t>Convenient</a:t>
            </a:r>
          </a:p>
          <a:p>
            <a:pPr lvl="0" fontAlgn="base"/>
            <a:r>
              <a:rPr lang="en-US" dirty="0"/>
              <a:t>Visual</a:t>
            </a:r>
          </a:p>
          <a:p>
            <a:pPr lvl="0" fontAlgn="base"/>
            <a:r>
              <a:rPr lang="en-US" dirty="0"/>
              <a:t>Causation</a:t>
            </a:r>
          </a:p>
          <a:p>
            <a:pPr lvl="0" fontAlgn="base"/>
            <a:r>
              <a:rPr lang="en-US" dirty="0"/>
              <a:t>Clarity</a:t>
            </a:r>
          </a:p>
          <a:p>
            <a:pPr lvl="0" fontAlgn="base"/>
            <a:r>
              <a:rPr lang="en-US" dirty="0"/>
              <a:t>Iterative</a:t>
            </a:r>
          </a:p>
        </p:txBody>
      </p:sp>
      <p:pic>
        <p:nvPicPr>
          <p:cNvPr id="4" name="Picture 3" descr="vmcsampleserver-gc-events-2013-01-08T22-44-5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185" y="3461914"/>
            <a:ext cx="4141862" cy="3154933"/>
          </a:xfrm>
          <a:prstGeom prst="rect">
            <a:avLst/>
          </a:prstGeom>
        </p:spPr>
      </p:pic>
      <p:pic>
        <p:nvPicPr>
          <p:cNvPr id="5" name="Picture 4" descr="vmcsampleserver-heap-size-2013-01-08T22-44-5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947" y="1953984"/>
            <a:ext cx="3949490" cy="3008401"/>
          </a:xfrm>
          <a:prstGeom prst="rect">
            <a:avLst/>
          </a:prstGeom>
        </p:spPr>
      </p:pic>
      <p:pic>
        <p:nvPicPr>
          <p:cNvPr id="7" name="Picture 6"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99219388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Pytheas</a:t>
            </a:r>
            <a:r>
              <a:rPr lang="en-US" sz="3600" dirty="0" smtClean="0"/>
              <a:t> – OSS based tooling framework</a:t>
            </a:r>
            <a:endParaRPr lang="en-US" sz="3600" dirty="0"/>
          </a:p>
        </p:txBody>
      </p:sp>
      <p:sp>
        <p:nvSpPr>
          <p:cNvPr id="6" name="Content Placeholder 5"/>
          <p:cNvSpPr>
            <a:spLocks noGrp="1"/>
          </p:cNvSpPr>
          <p:nvPr>
            <p:ph idx="1"/>
          </p:nvPr>
        </p:nvSpPr>
        <p:spPr/>
        <p:txBody>
          <a:bodyPr>
            <a:normAutofit lnSpcReduction="10000"/>
          </a:bodyPr>
          <a:lstStyle/>
          <a:p>
            <a:pPr marL="457200" lvl="0" indent="-419100">
              <a:buClr>
                <a:schemeClr val="lt1"/>
              </a:buClr>
              <a:buSzPct val="166666"/>
            </a:pPr>
            <a:r>
              <a:rPr lang="en" dirty="0"/>
              <a:t>Guice</a:t>
            </a:r>
          </a:p>
          <a:p>
            <a:pPr marL="457200" lvl="0" indent="-419100">
              <a:buClr>
                <a:schemeClr val="lt1"/>
              </a:buClr>
              <a:buSzPct val="166666"/>
            </a:pPr>
            <a:r>
              <a:rPr lang="en" dirty="0"/>
              <a:t>Jersey</a:t>
            </a:r>
          </a:p>
          <a:p>
            <a:pPr marL="457200" lvl="0" indent="-419100">
              <a:buClr>
                <a:schemeClr val="lt1"/>
              </a:buClr>
              <a:buSzPct val="166666"/>
            </a:pPr>
            <a:r>
              <a:rPr lang="en" dirty="0"/>
              <a:t>FreeMarker</a:t>
            </a:r>
          </a:p>
          <a:p>
            <a:pPr marL="457200" lvl="0" indent="-419100">
              <a:buClr>
                <a:schemeClr val="lt1"/>
              </a:buClr>
              <a:buSzPct val="166666"/>
            </a:pPr>
            <a:r>
              <a:rPr lang="en" dirty="0"/>
              <a:t>JQuery</a:t>
            </a:r>
          </a:p>
          <a:p>
            <a:pPr marL="457200" lvl="0" indent="-419100">
              <a:buClr>
                <a:schemeClr val="lt1"/>
              </a:buClr>
              <a:buSzPct val="166666"/>
            </a:pPr>
            <a:r>
              <a:rPr lang="en" dirty="0"/>
              <a:t>DataTables</a:t>
            </a:r>
          </a:p>
          <a:p>
            <a:pPr marL="457200" lvl="0" indent="-419100">
              <a:buClr>
                <a:schemeClr val="lt1"/>
              </a:buClr>
              <a:buSzPct val="166666"/>
            </a:pPr>
            <a:r>
              <a:rPr lang="en" dirty="0"/>
              <a:t>D3</a:t>
            </a:r>
          </a:p>
          <a:p>
            <a:pPr marL="457200" lvl="0" indent="-419100">
              <a:buClr>
                <a:schemeClr val="lt1"/>
              </a:buClr>
              <a:buSzPct val="166666"/>
            </a:pPr>
            <a:r>
              <a:rPr lang="en" dirty="0"/>
              <a:t>JQuery-UI</a:t>
            </a:r>
          </a:p>
          <a:p>
            <a:pPr marL="457200" lvl="0" indent="-419100">
              <a:buClr>
                <a:schemeClr val="lt1"/>
              </a:buClr>
              <a:buSzPct val="166666"/>
            </a:pPr>
            <a:r>
              <a:rPr lang="en" dirty="0"/>
              <a:t>Bootstrap</a:t>
            </a:r>
          </a:p>
          <a:p>
            <a:endParaRPr lang="en-US" dirty="0"/>
          </a:p>
        </p:txBody>
      </p:sp>
      <p:pic>
        <p:nvPicPr>
          <p:cNvPr id="7" name="Content Placeholder 3" descr="dashboard2.png"/>
          <p:cNvPicPr>
            <a:picLocks noChangeAspect="1"/>
          </p:cNvPicPr>
          <p:nvPr/>
        </p:nvPicPr>
        <p:blipFill>
          <a:blip r:embed="rId2">
            <a:extLst>
              <a:ext uri="{28A0092B-C50C-407E-A947-70E740481C1C}">
                <a14:useLocalDpi xmlns:a14="http://schemas.microsoft.com/office/drawing/2010/main" val="0"/>
              </a:ext>
            </a:extLst>
          </a:blip>
          <a:srcRect l="-16594" r="-16594"/>
          <a:stretch>
            <a:fillRect/>
          </a:stretch>
        </p:blipFill>
        <p:spPr>
          <a:xfrm>
            <a:off x="1987996" y="1600201"/>
            <a:ext cx="7956867" cy="3519197"/>
          </a:xfrm>
          <a:prstGeom prst="rect">
            <a:avLst/>
          </a:prstGeom>
        </p:spPr>
      </p:pic>
      <p:pic>
        <p:nvPicPr>
          <p:cNvPr id="9" name="Picture 8"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27615405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RxJava</a:t>
            </a:r>
            <a:r>
              <a:rPr lang="en-US" sz="3600" dirty="0" smtClean="0"/>
              <a:t> - Functional Reactive </a:t>
            </a:r>
            <a:r>
              <a:rPr lang="en-US" sz="3600" dirty="0"/>
              <a:t>P</a:t>
            </a:r>
            <a:r>
              <a:rPr lang="en-US" sz="3600" dirty="0" smtClean="0"/>
              <a:t>rogramming</a:t>
            </a:r>
            <a:endParaRPr lang="en-US" sz="3600" dirty="0"/>
          </a:p>
        </p:txBody>
      </p:sp>
      <p:sp>
        <p:nvSpPr>
          <p:cNvPr id="3" name="Content Placeholder 2"/>
          <p:cNvSpPr>
            <a:spLocks noGrp="1"/>
          </p:cNvSpPr>
          <p:nvPr>
            <p:ph idx="1"/>
          </p:nvPr>
        </p:nvSpPr>
        <p:spPr/>
        <p:txBody>
          <a:bodyPr>
            <a:normAutofit fontScale="85000" lnSpcReduction="10000"/>
          </a:bodyPr>
          <a:lstStyle/>
          <a:p>
            <a:r>
              <a:rPr lang="en-US" dirty="0" smtClean="0"/>
              <a:t>A Simpler Approach to Concurrency</a:t>
            </a:r>
          </a:p>
          <a:p>
            <a:pPr lvl="1"/>
            <a:r>
              <a:rPr lang="en-US" dirty="0" smtClean="0"/>
              <a:t>Use Observable as a simple stable </a:t>
            </a:r>
            <a:r>
              <a:rPr lang="en-US" dirty="0" err="1" smtClean="0"/>
              <a:t>composable</a:t>
            </a:r>
            <a:r>
              <a:rPr lang="en-US" dirty="0" smtClean="0"/>
              <a:t> abstraction</a:t>
            </a:r>
          </a:p>
          <a:p>
            <a:pPr lvl="1"/>
            <a:endParaRPr lang="en-US" dirty="0" smtClean="0"/>
          </a:p>
          <a:p>
            <a:r>
              <a:rPr lang="en-US" dirty="0" smtClean="0"/>
              <a:t>Observable Service Layer enables any of</a:t>
            </a:r>
          </a:p>
          <a:p>
            <a:pPr lvl="1"/>
            <a:r>
              <a:rPr lang="en-US" dirty="0"/>
              <a:t>conditionally return immediately from a cache</a:t>
            </a:r>
            <a:endParaRPr lang="en-US" sz="3200" dirty="0"/>
          </a:p>
          <a:p>
            <a:pPr lvl="1"/>
            <a:r>
              <a:rPr lang="en-US" dirty="0"/>
              <a:t>block instead of using threads if resources are constrained</a:t>
            </a:r>
            <a:endParaRPr lang="en-US" sz="3200" dirty="0"/>
          </a:p>
          <a:p>
            <a:pPr lvl="1"/>
            <a:r>
              <a:rPr lang="en-US" dirty="0"/>
              <a:t>use multiple threads</a:t>
            </a:r>
            <a:endParaRPr lang="en-US" sz="3200" dirty="0"/>
          </a:p>
          <a:p>
            <a:pPr lvl="1"/>
            <a:r>
              <a:rPr lang="en-US" dirty="0"/>
              <a:t>use non-blocking IO</a:t>
            </a:r>
            <a:endParaRPr lang="en-US" sz="3200" dirty="0"/>
          </a:p>
          <a:p>
            <a:pPr lvl="1"/>
            <a:r>
              <a:rPr lang="en-US" dirty="0"/>
              <a:t>migrate an underlying implementation from network based to in-memory </a:t>
            </a:r>
            <a:r>
              <a:rPr lang="en-US" dirty="0" smtClean="0"/>
              <a:t>cache</a:t>
            </a:r>
            <a:endParaRPr lang="en-US" sz="3200" dirty="0"/>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79824785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Big Data and Analytics</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88993311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jobs - Genie</a:t>
            </a:r>
            <a:endParaRPr lang="en-US" dirty="0"/>
          </a:p>
        </p:txBody>
      </p:sp>
      <p:pic>
        <p:nvPicPr>
          <p:cNvPr id="4" name="Content Placeholder 3" descr="genie-arch.jpg"/>
          <p:cNvPicPr>
            <a:picLocks noGrp="1" noChangeAspect="1"/>
          </p:cNvPicPr>
          <p:nvPr>
            <p:ph idx="1"/>
          </p:nvPr>
        </p:nvPicPr>
        <p:blipFill>
          <a:blip r:embed="rId2">
            <a:extLst>
              <a:ext uri="{28A0092B-C50C-407E-A947-70E740481C1C}">
                <a14:useLocalDpi xmlns:a14="http://schemas.microsoft.com/office/drawing/2010/main" val="0"/>
              </a:ext>
            </a:extLst>
          </a:blip>
          <a:srcRect l="-16539" r="-16539"/>
          <a:stretch>
            <a:fillRect/>
          </a:stretch>
        </p:blipFill>
        <p:spPr/>
      </p:pic>
      <p:pic>
        <p:nvPicPr>
          <p:cNvPr id="5" name="Picture 4" descr="Geni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815" y="1451069"/>
            <a:ext cx="1625600" cy="2167467"/>
          </a:xfrm>
          <a:prstGeom prst="rect">
            <a:avLst/>
          </a:prstGeom>
        </p:spPr>
      </p:pic>
      <p:pic>
        <p:nvPicPr>
          <p:cNvPr id="7" name="Picture 6"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7888324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Lipstick - Visualization for Pig queries</a:t>
            </a:r>
            <a:endParaRPr lang="en-US" dirty="0"/>
          </a:p>
        </p:txBody>
      </p:sp>
      <p:pic>
        <p:nvPicPr>
          <p:cNvPr id="4" name="Content Placeholder 3" descr="Screen Shot 2013-06-21 at 5.59.36 PM.png"/>
          <p:cNvPicPr>
            <a:picLocks noGrp="1" noChangeAspect="1"/>
          </p:cNvPicPr>
          <p:nvPr>
            <p:ph idx="1"/>
          </p:nvPr>
        </p:nvPicPr>
        <p:blipFill>
          <a:blip r:embed="rId2">
            <a:extLst>
              <a:ext uri="{28A0092B-C50C-407E-A947-70E740481C1C}">
                <a14:useLocalDpi xmlns:a14="http://schemas.microsoft.com/office/drawing/2010/main" val="0"/>
              </a:ext>
            </a:extLst>
          </a:blip>
          <a:srcRect l="-1344" r="-1344"/>
          <a:stretch>
            <a:fillRect/>
          </a:stretch>
        </p:blipFill>
        <p:spPr/>
      </p:pic>
      <p:pic>
        <p:nvPicPr>
          <p:cNvPr id="5" name="Picture 4" descr="lips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598" y="3357659"/>
            <a:ext cx="2765633" cy="2768505"/>
          </a:xfrm>
          <a:prstGeom prst="rect">
            <a:avLst/>
          </a:prstGeom>
        </p:spPr>
      </p:pic>
      <p:pic>
        <p:nvPicPr>
          <p:cNvPr id="7" name="Picture 6"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415912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Reactions over time</a:t>
            </a:r>
            <a:endParaRPr lang="en-US" dirty="0"/>
          </a:p>
        </p:txBody>
      </p:sp>
      <p:sp>
        <p:nvSpPr>
          <p:cNvPr id="7" name="Content Placeholder 6"/>
          <p:cNvSpPr>
            <a:spLocks noGrp="1"/>
          </p:cNvSpPr>
          <p:nvPr>
            <p:ph idx="1"/>
          </p:nvPr>
        </p:nvSpPr>
        <p:spPr/>
        <p:txBody>
          <a:bodyPr>
            <a:normAutofit fontScale="92500" lnSpcReduction="20000"/>
          </a:bodyPr>
          <a:lstStyle/>
          <a:p>
            <a:pPr marL="0" indent="0">
              <a:buNone/>
            </a:pPr>
            <a:r>
              <a:rPr lang="en-US" dirty="0" smtClean="0"/>
              <a:t>2009 “You guys are crazy! Can’t believe it”</a:t>
            </a:r>
          </a:p>
          <a:p>
            <a:pPr marL="0" indent="0">
              <a:buNone/>
            </a:pPr>
            <a:endParaRPr lang="en-US" dirty="0" smtClean="0"/>
          </a:p>
          <a:p>
            <a:pPr marL="0" indent="0">
              <a:buNone/>
            </a:pPr>
            <a:r>
              <a:rPr lang="en-US" dirty="0" smtClean="0"/>
              <a:t>2010 “What Netflix is doing won’t work”</a:t>
            </a:r>
          </a:p>
          <a:p>
            <a:pPr marL="0" indent="0">
              <a:buNone/>
            </a:pPr>
            <a:endParaRPr lang="en-US" dirty="0" smtClean="0"/>
          </a:p>
          <a:p>
            <a:pPr marL="0" indent="0">
              <a:buNone/>
            </a:pPr>
            <a:r>
              <a:rPr lang="en-US" dirty="0" smtClean="0"/>
              <a:t>2011 “It only works for ‘Unicorns’ like Netflix”</a:t>
            </a:r>
          </a:p>
          <a:p>
            <a:pPr marL="0" indent="0">
              <a:buNone/>
            </a:pPr>
            <a:endParaRPr lang="en-US" dirty="0" smtClean="0"/>
          </a:p>
          <a:p>
            <a:pPr marL="0" indent="0">
              <a:buNone/>
            </a:pPr>
            <a:r>
              <a:rPr lang="en-US" dirty="0" smtClean="0"/>
              <a:t>2012 “We’d like to do that but can’t”</a:t>
            </a:r>
          </a:p>
          <a:p>
            <a:pPr marL="0" indent="0">
              <a:buNone/>
            </a:pPr>
            <a:endParaRPr lang="en-US" dirty="0" smtClean="0"/>
          </a:p>
          <a:p>
            <a:pPr marL="0" indent="0">
              <a:buNone/>
            </a:pPr>
            <a:r>
              <a:rPr lang="en-US" dirty="0" smtClean="0"/>
              <a:t>2013 “We’re on our way using Netflix OSS code”</a:t>
            </a:r>
            <a:endParaRPr lang="en-US" dirty="0"/>
          </a:p>
        </p:txBody>
      </p:sp>
    </p:spTree>
    <p:extLst>
      <p:ext uri="{BB962C8B-B14F-4D97-AF65-F5344CB8AC3E}">
        <p14:creationId xmlns:p14="http://schemas.microsoft.com/office/powerpoint/2010/main" val="3266604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Suro</a:t>
            </a:r>
            <a:r>
              <a:rPr lang="en-US" dirty="0" smtClean="0"/>
              <a:t> Event Pipeline</a:t>
            </a:r>
            <a:endParaRPr lang="en-US" dirty="0"/>
          </a:p>
        </p:txBody>
      </p:sp>
      <p:pic>
        <p:nvPicPr>
          <p:cNvPr id="6" name="Content Placeholder 5"/>
          <p:cNvPicPr>
            <a:picLocks noGrp="1" noChangeAspect="1"/>
          </p:cNvPicPr>
          <p:nvPr>
            <p:ph idx="1"/>
          </p:nvPr>
        </p:nvPicPr>
        <p:blipFill>
          <a:blip r:embed="rId2"/>
          <a:srcRect t="2307" b="2307"/>
          <a:stretch>
            <a:fillRect/>
          </a:stretch>
        </p:blipFill>
        <p:spPr>
          <a:xfrm>
            <a:off x="2181698" y="2874477"/>
            <a:ext cx="6739386" cy="3706403"/>
          </a:xfrm>
        </p:spPr>
      </p:pic>
      <p:pic>
        <p:nvPicPr>
          <p:cNvPr id="7" name="Picture 6"/>
          <p:cNvPicPr>
            <a:picLocks noChangeAspect="1"/>
          </p:cNvPicPr>
          <p:nvPr/>
        </p:nvPicPr>
        <p:blipFill>
          <a:blip r:embed="rId3"/>
          <a:stretch>
            <a:fillRect/>
          </a:stretch>
        </p:blipFill>
        <p:spPr>
          <a:xfrm>
            <a:off x="457200" y="1272418"/>
            <a:ext cx="4590011" cy="2459959"/>
          </a:xfrm>
          <a:prstGeom prst="rect">
            <a:avLst/>
          </a:prstGeom>
        </p:spPr>
      </p:pic>
      <p:pic>
        <p:nvPicPr>
          <p:cNvPr id="5" name="Picture 4"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
        <p:nvSpPr>
          <p:cNvPr id="3" name="TextBox 2"/>
          <p:cNvSpPr txBox="1"/>
          <p:nvPr/>
        </p:nvSpPr>
        <p:spPr>
          <a:xfrm>
            <a:off x="322337" y="4233996"/>
            <a:ext cx="2151814" cy="646331"/>
          </a:xfrm>
          <a:prstGeom prst="rect">
            <a:avLst/>
          </a:prstGeom>
          <a:noFill/>
        </p:spPr>
        <p:txBody>
          <a:bodyPr wrap="none" rtlCol="0">
            <a:spAutoFit/>
          </a:bodyPr>
          <a:lstStyle/>
          <a:p>
            <a:r>
              <a:rPr lang="en-US" dirty="0" smtClean="0"/>
              <a:t>1.5 Million events/s</a:t>
            </a:r>
          </a:p>
          <a:p>
            <a:r>
              <a:rPr lang="en-US" dirty="0" smtClean="0"/>
              <a:t>80 Billion events/day</a:t>
            </a:r>
            <a:endParaRPr lang="en-US" dirty="0"/>
          </a:p>
        </p:txBody>
      </p:sp>
      <p:sp>
        <p:nvSpPr>
          <p:cNvPr id="8" name="TextBox 7"/>
          <p:cNvSpPr txBox="1"/>
          <p:nvPr/>
        </p:nvSpPr>
        <p:spPr>
          <a:xfrm>
            <a:off x="6127749" y="1745462"/>
            <a:ext cx="2412289" cy="923330"/>
          </a:xfrm>
          <a:prstGeom prst="rect">
            <a:avLst/>
          </a:prstGeom>
          <a:noFill/>
        </p:spPr>
        <p:txBody>
          <a:bodyPr wrap="none" rtlCol="0">
            <a:spAutoFit/>
          </a:bodyPr>
          <a:lstStyle/>
          <a:p>
            <a:r>
              <a:rPr lang="en-US" dirty="0" smtClean="0"/>
              <a:t>Cloud native, dynamic,</a:t>
            </a:r>
          </a:p>
          <a:p>
            <a:r>
              <a:rPr lang="en-US" dirty="0"/>
              <a:t>c</a:t>
            </a:r>
            <a:r>
              <a:rPr lang="en-US" dirty="0" smtClean="0"/>
              <a:t>onfigurable offline and</a:t>
            </a:r>
          </a:p>
          <a:p>
            <a:r>
              <a:rPr lang="en-US" dirty="0" err="1"/>
              <a:t>r</a:t>
            </a:r>
            <a:r>
              <a:rPr lang="en-US" dirty="0" err="1" smtClean="0"/>
              <a:t>ealtime</a:t>
            </a:r>
            <a:r>
              <a:rPr lang="en-US" dirty="0" smtClean="0"/>
              <a:t> data sinks</a:t>
            </a:r>
            <a:endParaRPr lang="en-US" dirty="0"/>
          </a:p>
        </p:txBody>
      </p:sp>
      <p:sp>
        <p:nvSpPr>
          <p:cNvPr id="4" name="TextBox 3"/>
          <p:cNvSpPr txBox="1"/>
          <p:nvPr/>
        </p:nvSpPr>
        <p:spPr>
          <a:xfrm>
            <a:off x="7055557" y="4695661"/>
            <a:ext cx="1865527" cy="369332"/>
          </a:xfrm>
          <a:prstGeom prst="rect">
            <a:avLst/>
          </a:prstGeom>
          <a:noFill/>
        </p:spPr>
        <p:txBody>
          <a:bodyPr wrap="none" rtlCol="0">
            <a:spAutoFit/>
          </a:bodyPr>
          <a:lstStyle/>
          <a:p>
            <a:r>
              <a:rPr lang="en-US" dirty="0" smtClean="0"/>
              <a:t>Error rate alerting</a:t>
            </a:r>
            <a:endParaRPr lang="en-US" dirty="0"/>
          </a:p>
        </p:txBody>
      </p:sp>
    </p:spTree>
    <p:extLst>
      <p:ext uri="{BB962C8B-B14F-4D97-AF65-F5344CB8AC3E}">
        <p14:creationId xmlns:p14="http://schemas.microsoft.com/office/powerpoint/2010/main" val="254043587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Putting it all together…</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06091990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ipes_RSS_ar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85" y="1521838"/>
            <a:ext cx="8224588" cy="4900581"/>
          </a:xfrm>
          <a:prstGeom prst="rect">
            <a:avLst/>
          </a:prstGeom>
        </p:spPr>
      </p:pic>
      <p:sp>
        <p:nvSpPr>
          <p:cNvPr id="3" name="Title 2"/>
          <p:cNvSpPr>
            <a:spLocks noGrp="1"/>
          </p:cNvSpPr>
          <p:nvPr>
            <p:ph type="title"/>
          </p:nvPr>
        </p:nvSpPr>
        <p:spPr/>
        <p:txBody>
          <a:bodyPr/>
          <a:lstStyle/>
          <a:p>
            <a:r>
              <a:rPr lang="en-US" dirty="0" smtClean="0"/>
              <a:t>Sample Application – RSS Reader</a:t>
            </a:r>
            <a:endParaRPr lang="en-US" dirty="0"/>
          </a:p>
        </p:txBody>
      </p:sp>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425426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447860"/>
            <a:ext cx="8205304" cy="1143000"/>
          </a:xfrm>
        </p:spPr>
        <p:txBody>
          <a:bodyPr>
            <a:normAutofit fontScale="90000"/>
          </a:bodyPr>
          <a:lstStyle/>
          <a:p>
            <a:r>
              <a:rPr lang="en-US" dirty="0" smtClean="0"/>
              <a:t>3</a:t>
            </a:r>
            <a:r>
              <a:rPr lang="en-US" baseline="30000" dirty="0" smtClean="0"/>
              <a:t>rd</a:t>
            </a:r>
            <a:r>
              <a:rPr lang="en-US" dirty="0" smtClean="0"/>
              <a:t> </a:t>
            </a:r>
            <a:r>
              <a:rPr lang="en-US" dirty="0"/>
              <a:t>P</a:t>
            </a:r>
            <a:r>
              <a:rPr lang="en-US" dirty="0" smtClean="0"/>
              <a:t>arty Sample App by Chris </a:t>
            </a:r>
            <a:r>
              <a:rPr lang="en-US" dirty="0" err="1" smtClean="0"/>
              <a:t>Fregly</a:t>
            </a:r>
            <a:r>
              <a:rPr lang="en-US" dirty="0"/>
              <a:t/>
            </a:r>
            <a:br>
              <a:rPr lang="en-US" dirty="0"/>
            </a:br>
            <a:r>
              <a:rPr lang="en-US" sz="2700" dirty="0" err="1" smtClean="0"/>
              <a:t>fluxcapacitor.com</a:t>
            </a:r>
            <a:endParaRPr lang="en-US" dirty="0"/>
          </a:p>
        </p:txBody>
      </p:sp>
      <p:pic>
        <p:nvPicPr>
          <p:cNvPr id="7" name="Content Placeholder 6" descr="fluxcapacitor-logo.png"/>
          <p:cNvPicPr>
            <a:picLocks noGrp="1" noChangeAspect="1"/>
          </p:cNvPicPr>
          <p:nvPr>
            <p:ph idx="1"/>
          </p:nvPr>
        </p:nvPicPr>
        <p:blipFill>
          <a:blip r:embed="rId2">
            <a:extLst>
              <a:ext uri="{28A0092B-C50C-407E-A947-70E740481C1C}">
                <a14:useLocalDpi xmlns:a14="http://schemas.microsoft.com/office/drawing/2010/main" val="0"/>
              </a:ext>
            </a:extLst>
          </a:blip>
          <a:srcRect l="-41336" r="-41336"/>
          <a:stretch>
            <a:fillRect/>
          </a:stretch>
        </p:blipFill>
        <p:spPr>
          <a:xfrm>
            <a:off x="2920207" y="1693195"/>
            <a:ext cx="5621885" cy="3077588"/>
          </a:xfrm>
        </p:spPr>
      </p:pic>
      <p:sp>
        <p:nvSpPr>
          <p:cNvPr id="2" name="TextBox 1"/>
          <p:cNvSpPr txBox="1"/>
          <p:nvPr/>
        </p:nvSpPr>
        <p:spPr>
          <a:xfrm>
            <a:off x="339383" y="1547514"/>
            <a:ext cx="8375991" cy="3539430"/>
          </a:xfrm>
          <a:prstGeom prst="rect">
            <a:avLst/>
          </a:prstGeom>
          <a:noFill/>
        </p:spPr>
        <p:txBody>
          <a:bodyPr wrap="square" rtlCol="0">
            <a:spAutoFit/>
          </a:bodyPr>
          <a:lstStyle/>
          <a:p>
            <a:r>
              <a:rPr lang="en-US" sz="1600" dirty="0"/>
              <a:t>Flux Capacitor is a Java-based reference </a:t>
            </a:r>
            <a:r>
              <a:rPr lang="en-US" sz="1600" dirty="0" smtClean="0"/>
              <a:t>app using:</a:t>
            </a:r>
            <a:endParaRPr lang="en-US" sz="1600" dirty="0"/>
          </a:p>
          <a:p>
            <a:r>
              <a:rPr lang="en-US" sz="1600" dirty="0">
                <a:hlinkClick r:id="rId3"/>
              </a:rPr>
              <a:t>archaius (zookeeper-based dynamic configuration)</a:t>
            </a:r>
          </a:p>
          <a:p>
            <a:r>
              <a:rPr lang="en-US" sz="1600" dirty="0">
                <a:hlinkClick r:id="rId4"/>
              </a:rPr>
              <a:t>astyanax (cassandra client)</a:t>
            </a:r>
          </a:p>
          <a:p>
            <a:r>
              <a:rPr lang="en-US" sz="1600" dirty="0">
                <a:hlinkClick r:id="rId5"/>
              </a:rPr>
              <a:t>blitz4j (asynchronous logging)</a:t>
            </a:r>
          </a:p>
          <a:p>
            <a:r>
              <a:rPr lang="en-US" sz="1600" dirty="0">
                <a:hlinkClick r:id="rId6"/>
              </a:rPr>
              <a:t>curator (zookeeper client)</a:t>
            </a:r>
          </a:p>
          <a:p>
            <a:r>
              <a:rPr lang="en-US" sz="1600" dirty="0">
                <a:hlinkClick r:id="rId7"/>
              </a:rPr>
              <a:t>eureka (discovery service)</a:t>
            </a:r>
          </a:p>
          <a:p>
            <a:r>
              <a:rPr lang="en-US" sz="1600" dirty="0">
                <a:hlinkClick r:id="rId8"/>
              </a:rPr>
              <a:t>exhibitor (zookeeper administration)</a:t>
            </a:r>
          </a:p>
          <a:p>
            <a:r>
              <a:rPr lang="en-US" sz="1600" dirty="0">
                <a:hlinkClick r:id="rId9"/>
              </a:rPr>
              <a:t>governator (guice-based DI extensions)</a:t>
            </a:r>
          </a:p>
          <a:p>
            <a:r>
              <a:rPr lang="en-US" sz="1600" dirty="0">
                <a:hlinkClick r:id="rId10"/>
              </a:rPr>
              <a:t>hystrix (circuit breaker)</a:t>
            </a:r>
          </a:p>
          <a:p>
            <a:r>
              <a:rPr lang="en-US" sz="1600" dirty="0">
                <a:hlinkClick r:id="rId11"/>
              </a:rPr>
              <a:t>karyon (common base web service)</a:t>
            </a:r>
          </a:p>
          <a:p>
            <a:r>
              <a:rPr lang="en-US" sz="1600" dirty="0">
                <a:hlinkClick r:id="rId12"/>
              </a:rPr>
              <a:t>ribbon (eureka-based REST client)</a:t>
            </a:r>
          </a:p>
          <a:p>
            <a:r>
              <a:rPr lang="en-US" sz="1600" dirty="0">
                <a:hlinkClick r:id="rId13"/>
              </a:rPr>
              <a:t>servo (metrics client)</a:t>
            </a:r>
          </a:p>
          <a:p>
            <a:r>
              <a:rPr lang="en-US" sz="1600" dirty="0">
                <a:hlinkClick r:id="rId14"/>
              </a:rPr>
              <a:t>turbine (metrics aggregation)</a:t>
            </a:r>
          </a:p>
          <a:p>
            <a:r>
              <a:rPr lang="en-US" sz="1600" dirty="0" smtClean="0"/>
              <a:t>Flux also integrates popular </a:t>
            </a:r>
            <a:r>
              <a:rPr lang="en-US" sz="1600" dirty="0"/>
              <a:t>open source tools such as Graphite, Jersey, Jetty, </a:t>
            </a:r>
            <a:r>
              <a:rPr lang="en-US" sz="1600" dirty="0" err="1"/>
              <a:t>Netty</a:t>
            </a:r>
            <a:r>
              <a:rPr lang="en-US" sz="1600" dirty="0"/>
              <a:t>, and Tomcat.</a:t>
            </a:r>
          </a:p>
        </p:txBody>
      </p:sp>
      <p:pic>
        <p:nvPicPr>
          <p:cNvPr id="5" name="Picture 4" descr="TwitterLogo.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77682003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470587"/>
            <a:ext cx="8205304" cy="1143000"/>
          </a:xfrm>
        </p:spPr>
        <p:txBody>
          <a:bodyPr>
            <a:normAutofit/>
          </a:bodyPr>
          <a:lstStyle/>
          <a:p>
            <a:r>
              <a:rPr lang="en-US" dirty="0" smtClean="0"/>
              <a:t>3</a:t>
            </a:r>
            <a:r>
              <a:rPr lang="en-US" baseline="30000" dirty="0" smtClean="0"/>
              <a:t>rd</a:t>
            </a:r>
            <a:r>
              <a:rPr lang="en-US" dirty="0" smtClean="0"/>
              <a:t> party Sample App by IBM</a:t>
            </a:r>
            <a:br>
              <a:rPr lang="en-US" dirty="0" smtClean="0"/>
            </a:br>
            <a:r>
              <a:rPr lang="en-US" sz="2000" dirty="0" smtClean="0"/>
              <a:t>https</a:t>
            </a:r>
            <a:r>
              <a:rPr lang="en-US" sz="2000" dirty="0"/>
              <a:t>://</a:t>
            </a:r>
            <a:r>
              <a:rPr lang="en-US" sz="2000" dirty="0" err="1"/>
              <a:t>github.com</a:t>
            </a:r>
            <a:r>
              <a:rPr lang="en-US" sz="2000" dirty="0"/>
              <a:t>/</a:t>
            </a:r>
            <a:r>
              <a:rPr lang="en-US" sz="2000" dirty="0" err="1"/>
              <a:t>aspyker</a:t>
            </a:r>
            <a:r>
              <a:rPr lang="en-US" sz="2000" dirty="0"/>
              <a:t>/</a:t>
            </a:r>
            <a:r>
              <a:rPr lang="en-US" sz="2000" dirty="0" err="1"/>
              <a:t>acmeair-netflix</a:t>
            </a:r>
            <a:r>
              <a:rPr lang="en-US" sz="2000" dirty="0" smtClean="0"/>
              <a:t>/</a:t>
            </a:r>
            <a:endParaRPr lang="en-US" sz="2000" dirty="0"/>
          </a:p>
        </p:txBody>
      </p:sp>
      <p:pic>
        <p:nvPicPr>
          <p:cNvPr id="4" name="Content Placeholder 3" descr="acme.png"/>
          <p:cNvPicPr>
            <a:picLocks noGrp="1" noChangeAspect="1"/>
          </p:cNvPicPr>
          <p:nvPr>
            <p:ph idx="1"/>
          </p:nvPr>
        </p:nvPicPr>
        <p:blipFill>
          <a:blip r:embed="rId2">
            <a:extLst>
              <a:ext uri="{28A0092B-C50C-407E-A947-70E740481C1C}">
                <a14:useLocalDpi xmlns:a14="http://schemas.microsoft.com/office/drawing/2010/main" val="0"/>
              </a:ext>
            </a:extLst>
          </a:blip>
          <a:srcRect l="-39177" r="-39177"/>
          <a:stretch>
            <a:fillRect/>
          </a:stretch>
        </p:blipFill>
        <p:spPr>
          <a:xfrm>
            <a:off x="5159541" y="3081845"/>
            <a:ext cx="4936308" cy="2850720"/>
          </a:xfrm>
        </p:spPr>
      </p:pic>
      <p:pic>
        <p:nvPicPr>
          <p:cNvPr id="5" name="Picture 4" descr="acmeAirpla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656" y="1202063"/>
            <a:ext cx="1905000" cy="1726911"/>
          </a:xfrm>
          <a:prstGeom prst="rect">
            <a:avLst/>
          </a:prstGeom>
        </p:spPr>
      </p:pic>
      <p:sp>
        <p:nvSpPr>
          <p:cNvPr id="6" name="Shape 566"/>
          <p:cNvSpPr/>
          <p:nvPr/>
        </p:nvSpPr>
        <p:spPr>
          <a:xfrm>
            <a:off x="188652" y="1747303"/>
            <a:ext cx="5646430" cy="4486571"/>
          </a:xfrm>
          <a:prstGeom prst="rect">
            <a:avLst/>
          </a:prstGeom>
          <a:blipFill>
            <a:blip r:embed="rId4"/>
            <a:stretch>
              <a:fillRect/>
            </a:stretch>
          </a:blipFill>
        </p:spPr>
        <p:txBody>
          <a:bodyPr/>
          <a:lstStyle/>
          <a:p>
            <a:endParaRPr lang="en-US"/>
          </a:p>
        </p:txBody>
      </p:sp>
      <p:pic>
        <p:nvPicPr>
          <p:cNvPr id="7" name="Picture 6" descr="Twitter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25545675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NetflixOSS</a:t>
            </a:r>
            <a:r>
              <a:rPr lang="en-US" dirty="0" smtClean="0"/>
              <a:t> Project Categories</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57616253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gnetic Disk 1"/>
          <p:cNvSpPr/>
          <p:nvPr/>
        </p:nvSpPr>
        <p:spPr>
          <a:xfrm>
            <a:off x="1428692" y="1031454"/>
            <a:ext cx="1298642" cy="1341279"/>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Github</a:t>
            </a:r>
            <a:endParaRPr lang="en-US" dirty="0" smtClean="0"/>
          </a:p>
          <a:p>
            <a:pPr algn="ctr"/>
            <a:r>
              <a:rPr lang="en-US" dirty="0" smtClean="0"/>
              <a:t>NetflixOSS</a:t>
            </a:r>
          </a:p>
          <a:p>
            <a:pPr algn="ctr"/>
            <a:r>
              <a:rPr lang="en-US" dirty="0" smtClean="0"/>
              <a:t>Source</a:t>
            </a:r>
          </a:p>
        </p:txBody>
      </p:sp>
      <p:sp>
        <p:nvSpPr>
          <p:cNvPr id="3" name="Magnetic Disk 2"/>
          <p:cNvSpPr/>
          <p:nvPr/>
        </p:nvSpPr>
        <p:spPr>
          <a:xfrm>
            <a:off x="6597028" y="1171861"/>
            <a:ext cx="1298642" cy="1060459"/>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AWS</a:t>
            </a:r>
          </a:p>
          <a:p>
            <a:pPr algn="ctr"/>
            <a:r>
              <a:rPr lang="en-US" dirty="0" smtClean="0">
                <a:solidFill>
                  <a:srgbClr val="000000"/>
                </a:solidFill>
              </a:rPr>
              <a:t>Base AMI</a:t>
            </a:r>
            <a:endParaRPr lang="en-US" dirty="0">
              <a:solidFill>
                <a:srgbClr val="000000"/>
              </a:solidFill>
            </a:endParaRPr>
          </a:p>
        </p:txBody>
      </p:sp>
      <p:sp>
        <p:nvSpPr>
          <p:cNvPr id="4" name="Magnetic Disk 3"/>
          <p:cNvSpPr/>
          <p:nvPr/>
        </p:nvSpPr>
        <p:spPr>
          <a:xfrm>
            <a:off x="4054832" y="1171861"/>
            <a:ext cx="1298642" cy="1060459"/>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Maven</a:t>
            </a:r>
          </a:p>
          <a:p>
            <a:pPr algn="ctr"/>
            <a:r>
              <a:rPr lang="en-US" dirty="0" smtClean="0"/>
              <a:t>Central</a:t>
            </a:r>
          </a:p>
        </p:txBody>
      </p:sp>
      <p:sp>
        <p:nvSpPr>
          <p:cNvPr id="5" name="Predefined Process 4"/>
          <p:cNvSpPr/>
          <p:nvPr/>
        </p:nvSpPr>
        <p:spPr>
          <a:xfrm>
            <a:off x="1251788" y="3328373"/>
            <a:ext cx="1652461" cy="1060459"/>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Cloudbees</a:t>
            </a:r>
            <a:r>
              <a:rPr lang="en-US" dirty="0" smtClean="0"/>
              <a:t> Jenkins</a:t>
            </a:r>
          </a:p>
          <a:p>
            <a:pPr algn="ctr"/>
            <a:r>
              <a:rPr lang="en-US" dirty="0" err="1" smtClean="0">
                <a:solidFill>
                  <a:srgbClr val="000000"/>
                </a:solidFill>
              </a:rPr>
              <a:t>Aminator</a:t>
            </a:r>
            <a:endParaRPr lang="en-US" dirty="0" smtClean="0">
              <a:solidFill>
                <a:srgbClr val="000000"/>
              </a:solidFill>
            </a:endParaRPr>
          </a:p>
          <a:p>
            <a:pPr algn="ctr"/>
            <a:r>
              <a:rPr lang="en-US" dirty="0" smtClean="0">
                <a:solidFill>
                  <a:schemeClr val="bg1"/>
                </a:solidFill>
              </a:rPr>
              <a:t>Bakery</a:t>
            </a:r>
          </a:p>
        </p:txBody>
      </p:sp>
      <p:sp>
        <p:nvSpPr>
          <p:cNvPr id="6" name="Predefined Process 5"/>
          <p:cNvSpPr/>
          <p:nvPr/>
        </p:nvSpPr>
        <p:spPr>
          <a:xfrm>
            <a:off x="3885573" y="3328374"/>
            <a:ext cx="1637160" cy="1060459"/>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solidFill>
                  <a:schemeClr val="tx1"/>
                </a:solidFill>
              </a:rPr>
              <a:t>Dynaslave</a:t>
            </a:r>
            <a:endParaRPr lang="en-US" dirty="0" smtClean="0">
              <a:solidFill>
                <a:schemeClr val="tx1"/>
              </a:solidFill>
            </a:endParaRPr>
          </a:p>
          <a:p>
            <a:pPr algn="ctr"/>
            <a:r>
              <a:rPr lang="en-US" dirty="0" smtClean="0"/>
              <a:t>AWS Build Slaves</a:t>
            </a:r>
          </a:p>
        </p:txBody>
      </p:sp>
      <p:sp>
        <p:nvSpPr>
          <p:cNvPr id="8" name="Predefined Process 7"/>
          <p:cNvSpPr/>
          <p:nvPr/>
        </p:nvSpPr>
        <p:spPr>
          <a:xfrm>
            <a:off x="3885579" y="5365117"/>
            <a:ext cx="1652461" cy="1060459"/>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smtClean="0">
                <a:solidFill>
                  <a:srgbClr val="000000"/>
                </a:solidFill>
              </a:rPr>
              <a:t>Asgard</a:t>
            </a:r>
            <a:endParaRPr lang="en-US" sz="1600" dirty="0">
              <a:solidFill>
                <a:srgbClr val="000000"/>
              </a:solidFill>
            </a:endParaRPr>
          </a:p>
          <a:p>
            <a:pPr algn="ctr"/>
            <a:r>
              <a:rPr lang="en-US" sz="1600" dirty="0" smtClean="0"/>
              <a:t>(+ </a:t>
            </a:r>
            <a:r>
              <a:rPr lang="en-US" sz="1600" dirty="0" err="1" smtClean="0">
                <a:solidFill>
                  <a:srgbClr val="000000"/>
                </a:solidFill>
              </a:rPr>
              <a:t>Frigga</a:t>
            </a:r>
            <a:r>
              <a:rPr lang="en-US" sz="1600" dirty="0" smtClean="0"/>
              <a:t>)</a:t>
            </a:r>
          </a:p>
          <a:p>
            <a:pPr algn="ctr"/>
            <a:r>
              <a:rPr lang="en-US" sz="1600" dirty="0" smtClean="0"/>
              <a:t>Console</a:t>
            </a:r>
          </a:p>
        </p:txBody>
      </p:sp>
      <p:sp>
        <p:nvSpPr>
          <p:cNvPr id="9" name="Magnetic Disk 8"/>
          <p:cNvSpPr/>
          <p:nvPr/>
        </p:nvSpPr>
        <p:spPr>
          <a:xfrm>
            <a:off x="6626676" y="3328373"/>
            <a:ext cx="1298642" cy="1060459"/>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AWS</a:t>
            </a:r>
          </a:p>
          <a:p>
            <a:pPr algn="ctr"/>
            <a:r>
              <a:rPr lang="en-US" dirty="0" smtClean="0"/>
              <a:t>Baked AMIs</a:t>
            </a:r>
            <a:endParaRPr lang="en-US" dirty="0"/>
          </a:p>
        </p:txBody>
      </p:sp>
      <p:sp>
        <p:nvSpPr>
          <p:cNvPr id="10" name="Predefined Process 9"/>
          <p:cNvSpPr/>
          <p:nvPr/>
        </p:nvSpPr>
        <p:spPr>
          <a:xfrm>
            <a:off x="1251788" y="5365117"/>
            <a:ext cx="1652461" cy="1060459"/>
          </a:xfrm>
          <a:prstGeom prst="flowChartPredefined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rPr>
              <a:t>Glisten</a:t>
            </a:r>
          </a:p>
          <a:p>
            <a:pPr algn="ctr"/>
            <a:r>
              <a:rPr lang="en-US" sz="1400" dirty="0" smtClean="0"/>
              <a:t>Workflow DSL</a:t>
            </a:r>
          </a:p>
        </p:txBody>
      </p:sp>
      <p:cxnSp>
        <p:nvCxnSpPr>
          <p:cNvPr id="13" name="Straight Arrow Connector 12"/>
          <p:cNvCxnSpPr>
            <a:stCxn id="2" idx="3"/>
            <a:endCxn id="6" idx="0"/>
          </p:cNvCxnSpPr>
          <p:nvPr/>
        </p:nvCxnSpPr>
        <p:spPr>
          <a:xfrm>
            <a:off x="2078013" y="2372732"/>
            <a:ext cx="2626140" cy="95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 idx="3"/>
            <a:endCxn id="6" idx="0"/>
          </p:cNvCxnSpPr>
          <p:nvPr/>
        </p:nvCxnSpPr>
        <p:spPr>
          <a:xfrm flipH="1">
            <a:off x="4704153" y="2232323"/>
            <a:ext cx="2542196" cy="1096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3"/>
            <a:endCxn id="6" idx="0"/>
          </p:cNvCxnSpPr>
          <p:nvPr/>
        </p:nvCxnSpPr>
        <p:spPr>
          <a:xfrm>
            <a:off x="4704153" y="2232323"/>
            <a:ext cx="0" cy="1096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3"/>
            <a:endCxn id="9" idx="2"/>
          </p:cNvCxnSpPr>
          <p:nvPr/>
        </p:nvCxnSpPr>
        <p:spPr>
          <a:xfrm flipV="1">
            <a:off x="5522739" y="3858603"/>
            <a:ext cx="110394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3"/>
            <a:endCxn id="6" idx="1"/>
          </p:cNvCxnSpPr>
          <p:nvPr/>
        </p:nvCxnSpPr>
        <p:spPr>
          <a:xfrm>
            <a:off x="2904243" y="3858603"/>
            <a:ext cx="98133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3"/>
            <a:endCxn id="8" idx="0"/>
          </p:cNvCxnSpPr>
          <p:nvPr/>
        </p:nvCxnSpPr>
        <p:spPr>
          <a:xfrm flipH="1">
            <a:off x="4711810" y="4388832"/>
            <a:ext cx="2564193" cy="9762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8" idx="1"/>
          </p:cNvCxnSpPr>
          <p:nvPr/>
        </p:nvCxnSpPr>
        <p:spPr>
          <a:xfrm>
            <a:off x="2904243" y="5895348"/>
            <a:ext cx="98133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5" name="Off-page Connector 114"/>
          <p:cNvSpPr/>
          <p:nvPr/>
        </p:nvSpPr>
        <p:spPr>
          <a:xfrm>
            <a:off x="6656324" y="5365117"/>
            <a:ext cx="1239346" cy="1060459"/>
          </a:xfrm>
          <a:prstGeom prst="flowChartOffpage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AWS Account</a:t>
            </a:r>
            <a:endParaRPr lang="en-US" dirty="0"/>
          </a:p>
        </p:txBody>
      </p:sp>
      <p:cxnSp>
        <p:nvCxnSpPr>
          <p:cNvPr id="117" name="Straight Arrow Connector 116"/>
          <p:cNvCxnSpPr>
            <a:stCxn id="8" idx="3"/>
            <a:endCxn id="115" idx="1"/>
          </p:cNvCxnSpPr>
          <p:nvPr/>
        </p:nvCxnSpPr>
        <p:spPr>
          <a:xfrm>
            <a:off x="5538034" y="5895345"/>
            <a:ext cx="11182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5" idx="2"/>
            <a:endCxn id="10" idx="0"/>
          </p:cNvCxnSpPr>
          <p:nvPr/>
        </p:nvCxnSpPr>
        <p:spPr>
          <a:xfrm>
            <a:off x="2078013" y="4388832"/>
            <a:ext cx="0" cy="9762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48" name="TextBox 147"/>
          <p:cNvSpPr txBox="1"/>
          <p:nvPr/>
        </p:nvSpPr>
        <p:spPr>
          <a:xfrm>
            <a:off x="1323477" y="251769"/>
            <a:ext cx="6776665" cy="523220"/>
          </a:xfrm>
          <a:prstGeom prst="rect">
            <a:avLst/>
          </a:prstGeom>
          <a:noFill/>
        </p:spPr>
        <p:txBody>
          <a:bodyPr wrap="none" rtlCol="0">
            <a:spAutoFit/>
          </a:bodyPr>
          <a:lstStyle/>
          <a:p>
            <a:r>
              <a:rPr lang="en-US" sz="2800" dirty="0" smtClean="0"/>
              <a:t>NetflixOSS Continuous Build and Deployment</a:t>
            </a:r>
            <a:endParaRPr lang="en-US" sz="2800" dirty="0"/>
          </a:p>
        </p:txBody>
      </p:sp>
      <p:pic>
        <p:nvPicPr>
          <p:cNvPr id="22" name="Picture 21"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373546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00958787"/>
              </p:ext>
            </p:extLst>
          </p:nvPr>
        </p:nvGraphicFramePr>
        <p:xfrm>
          <a:off x="657925" y="792978"/>
          <a:ext cx="7790106" cy="5645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61790" y="153082"/>
            <a:ext cx="3923194" cy="523220"/>
          </a:xfrm>
          <a:prstGeom prst="rect">
            <a:avLst/>
          </a:prstGeom>
          <a:noFill/>
        </p:spPr>
        <p:txBody>
          <a:bodyPr wrap="none" rtlCol="0">
            <a:spAutoFit/>
          </a:bodyPr>
          <a:lstStyle/>
          <a:p>
            <a:r>
              <a:rPr lang="en-US" sz="2800" dirty="0" smtClean="0"/>
              <a:t>NetflixOSS Services Scope</a:t>
            </a:r>
            <a:endParaRPr lang="en-US" sz="2800" dirty="0"/>
          </a:p>
        </p:txBody>
      </p:sp>
      <p:pic>
        <p:nvPicPr>
          <p:cNvPr id="5" name="Picture 4"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98466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44946530"/>
              </p:ext>
            </p:extLst>
          </p:nvPr>
        </p:nvGraphicFramePr>
        <p:xfrm>
          <a:off x="824210" y="878152"/>
          <a:ext cx="7485446" cy="5647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61796" y="153082"/>
            <a:ext cx="4342229" cy="523220"/>
          </a:xfrm>
          <a:prstGeom prst="rect">
            <a:avLst/>
          </a:prstGeom>
          <a:noFill/>
        </p:spPr>
        <p:txBody>
          <a:bodyPr wrap="none" rtlCol="0">
            <a:spAutoFit/>
          </a:bodyPr>
          <a:lstStyle/>
          <a:p>
            <a:r>
              <a:rPr lang="en-US" sz="2800" dirty="0" smtClean="0"/>
              <a:t>NetflixOSS Instance Libraries</a:t>
            </a:r>
            <a:endParaRPr lang="en-US" sz="2800" dirty="0"/>
          </a:p>
        </p:txBody>
      </p:sp>
      <p:pic>
        <p:nvPicPr>
          <p:cNvPr id="5" name="Picture 4"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8781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858680936"/>
              </p:ext>
            </p:extLst>
          </p:nvPr>
        </p:nvGraphicFramePr>
        <p:xfrm>
          <a:off x="1001656" y="1122491"/>
          <a:ext cx="7269261" cy="5486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918656" y="481795"/>
            <a:ext cx="5290581" cy="523220"/>
          </a:xfrm>
          <a:prstGeom prst="rect">
            <a:avLst/>
          </a:prstGeom>
          <a:noFill/>
        </p:spPr>
        <p:txBody>
          <a:bodyPr wrap="none" rtlCol="0">
            <a:spAutoFit/>
          </a:bodyPr>
          <a:lstStyle/>
          <a:p>
            <a:r>
              <a:rPr lang="en-US" sz="2800" dirty="0" smtClean="0"/>
              <a:t>NetflixOSS Testing and Automation</a:t>
            </a:r>
            <a:endParaRPr lang="en-US" sz="2800" dirty="0"/>
          </a:p>
        </p:txBody>
      </p:sp>
      <p:pic>
        <p:nvPicPr>
          <p:cNvPr id="5" name="Picture 4"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914066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Objectives:</a:t>
            </a:r>
            <a:endParaRPr lang="en-US" sz="5400" dirty="0"/>
          </a:p>
        </p:txBody>
      </p:sp>
      <p:sp>
        <p:nvSpPr>
          <p:cNvPr id="3" name="Content Placeholder 2"/>
          <p:cNvSpPr>
            <a:spLocks noGrp="1"/>
          </p:cNvSpPr>
          <p:nvPr>
            <p:ph idx="1"/>
          </p:nvPr>
        </p:nvSpPr>
        <p:spPr/>
        <p:txBody>
          <a:bodyPr>
            <a:noAutofit/>
          </a:bodyPr>
          <a:lstStyle/>
          <a:p>
            <a:pPr marL="0" indent="0" algn="ctr">
              <a:buNone/>
            </a:pPr>
            <a:r>
              <a:rPr lang="en-US" sz="5400" dirty="0" smtClean="0"/>
              <a:t>Scalability</a:t>
            </a:r>
          </a:p>
          <a:p>
            <a:pPr marL="0" indent="0" algn="ctr">
              <a:buNone/>
            </a:pPr>
            <a:r>
              <a:rPr lang="en-US" sz="5400" dirty="0" smtClean="0"/>
              <a:t>Availability</a:t>
            </a:r>
          </a:p>
          <a:p>
            <a:pPr marL="0" indent="0" algn="ctr">
              <a:buNone/>
            </a:pPr>
            <a:r>
              <a:rPr lang="en-US" sz="5400" dirty="0" smtClean="0"/>
              <a:t>Agility</a:t>
            </a:r>
          </a:p>
          <a:p>
            <a:pPr marL="0" indent="0" algn="ctr">
              <a:buNone/>
            </a:pPr>
            <a:r>
              <a:rPr lang="en-US" sz="5400" dirty="0" smtClean="0"/>
              <a:t>Efficiency</a:t>
            </a:r>
            <a:endParaRPr lang="en-US" sz="5400" dirty="0"/>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3750175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Vendor Driven Portability</a:t>
            </a:r>
            <a:br>
              <a:rPr lang="en-US" dirty="0" smtClean="0"/>
            </a:br>
            <a:r>
              <a:rPr lang="en-US" sz="2700" dirty="0" smtClean="0"/>
              <a:t>Interest in using </a:t>
            </a:r>
            <a:r>
              <a:rPr lang="en-US" sz="2700" dirty="0" err="1" smtClean="0"/>
              <a:t>NetflixOSS</a:t>
            </a:r>
            <a:r>
              <a:rPr lang="en-US" sz="2700" dirty="0" smtClean="0"/>
              <a:t> for Enterprise Private Clouds</a:t>
            </a:r>
            <a:endParaRPr lang="en-US" sz="3100" dirty="0"/>
          </a:p>
        </p:txBody>
      </p:sp>
      <p:pic>
        <p:nvPicPr>
          <p:cNvPr id="6" name="Picture 5" descr="H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855" y="1825985"/>
            <a:ext cx="3913624" cy="929487"/>
          </a:xfrm>
          <a:prstGeom prst="rect">
            <a:avLst/>
          </a:prstGeom>
        </p:spPr>
      </p:pic>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799" y="4275729"/>
            <a:ext cx="1709354" cy="1763496"/>
          </a:xfrm>
          <a:prstGeom prst="rect">
            <a:avLst/>
          </a:prstGeom>
        </p:spPr>
      </p:pic>
      <p:sp>
        <p:nvSpPr>
          <p:cNvPr id="18" name="TextBox 17"/>
          <p:cNvSpPr txBox="1"/>
          <p:nvPr/>
        </p:nvSpPr>
        <p:spPr>
          <a:xfrm flipH="1">
            <a:off x="5687486" y="1676646"/>
            <a:ext cx="3124461" cy="1200329"/>
          </a:xfrm>
          <a:prstGeom prst="rect">
            <a:avLst/>
          </a:prstGeom>
          <a:noFill/>
        </p:spPr>
        <p:txBody>
          <a:bodyPr wrap="square" rtlCol="0">
            <a:spAutoFit/>
          </a:bodyPr>
          <a:lstStyle/>
          <a:p>
            <a:r>
              <a:rPr lang="en-US" dirty="0" smtClean="0"/>
              <a:t>“It’s done when it runs </a:t>
            </a:r>
            <a:r>
              <a:rPr lang="en-US" dirty="0" err="1" smtClean="0"/>
              <a:t>Asgard</a:t>
            </a:r>
            <a:r>
              <a:rPr lang="en-US" dirty="0" smtClean="0"/>
              <a:t>”</a:t>
            </a:r>
          </a:p>
          <a:p>
            <a:r>
              <a:rPr lang="en-US" dirty="0" smtClean="0"/>
              <a:t>Functionally complete</a:t>
            </a:r>
          </a:p>
          <a:p>
            <a:r>
              <a:rPr lang="en-US" dirty="0" smtClean="0"/>
              <a:t>Demonstrated March 2013</a:t>
            </a:r>
          </a:p>
          <a:p>
            <a:r>
              <a:rPr lang="en-US" dirty="0" smtClean="0"/>
              <a:t>Released June 2013 in V3.3</a:t>
            </a:r>
            <a:endParaRPr lang="en-US" dirty="0"/>
          </a:p>
        </p:txBody>
      </p:sp>
      <p:sp>
        <p:nvSpPr>
          <p:cNvPr id="20" name="TextBox 19"/>
          <p:cNvSpPr txBox="1"/>
          <p:nvPr/>
        </p:nvSpPr>
        <p:spPr>
          <a:xfrm>
            <a:off x="5410200" y="3313527"/>
            <a:ext cx="3733800" cy="923330"/>
          </a:xfrm>
          <a:prstGeom prst="rect">
            <a:avLst/>
          </a:prstGeom>
          <a:noFill/>
        </p:spPr>
        <p:txBody>
          <a:bodyPr wrap="square" rtlCol="0">
            <a:spAutoFit/>
          </a:bodyPr>
          <a:lstStyle/>
          <a:p>
            <a:r>
              <a:rPr lang="en-US" dirty="0" smtClean="0"/>
              <a:t>Vendor and end user interest</a:t>
            </a:r>
          </a:p>
          <a:p>
            <a:r>
              <a:rPr lang="en-US" dirty="0" err="1" smtClean="0"/>
              <a:t>Openstack</a:t>
            </a:r>
            <a:r>
              <a:rPr lang="en-US" dirty="0" smtClean="0"/>
              <a:t> “Heat” getting there</a:t>
            </a:r>
          </a:p>
          <a:p>
            <a:r>
              <a:rPr lang="en-US" dirty="0" err="1" smtClean="0"/>
              <a:t>Paypal</a:t>
            </a:r>
            <a:r>
              <a:rPr lang="en-US" dirty="0" smtClean="0"/>
              <a:t> C3 Console based on </a:t>
            </a:r>
            <a:r>
              <a:rPr lang="en-US" dirty="0" err="1" smtClean="0"/>
              <a:t>Asgard</a:t>
            </a:r>
            <a:endParaRPr lang="en-US" dirty="0" smtClean="0"/>
          </a:p>
        </p:txBody>
      </p:sp>
      <p:pic>
        <p:nvPicPr>
          <p:cNvPr id="22" name="Picture 21"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47" y="1832141"/>
            <a:ext cx="929486" cy="929487"/>
          </a:xfrm>
          <a:prstGeom prst="rect">
            <a:avLst/>
          </a:prstGeom>
        </p:spPr>
      </p:pic>
      <p:sp>
        <p:nvSpPr>
          <p:cNvPr id="10" name="Shape 557"/>
          <p:cNvSpPr/>
          <p:nvPr/>
        </p:nvSpPr>
        <p:spPr>
          <a:xfrm>
            <a:off x="605947" y="4512523"/>
            <a:ext cx="2867005" cy="1361767"/>
          </a:xfrm>
          <a:prstGeom prst="rect">
            <a:avLst/>
          </a:prstGeom>
          <a:blipFill>
            <a:blip r:embed="rId5"/>
            <a:stretch>
              <a:fillRect/>
            </a:stretch>
          </a:blipFill>
          <a:ln>
            <a:noFill/>
          </a:ln>
        </p:spPr>
        <p:txBody>
          <a:bodyPr/>
          <a:lstStyle/>
          <a:p>
            <a:endParaRPr lang="en-US"/>
          </a:p>
        </p:txBody>
      </p:sp>
      <p:sp>
        <p:nvSpPr>
          <p:cNvPr id="12" name="TextBox 11"/>
          <p:cNvSpPr txBox="1"/>
          <p:nvPr/>
        </p:nvSpPr>
        <p:spPr>
          <a:xfrm>
            <a:off x="605946" y="3465927"/>
            <a:ext cx="4149905" cy="923330"/>
          </a:xfrm>
          <a:prstGeom prst="rect">
            <a:avLst/>
          </a:prstGeom>
          <a:noFill/>
        </p:spPr>
        <p:txBody>
          <a:bodyPr wrap="square" rtlCol="0">
            <a:spAutoFit/>
          </a:bodyPr>
          <a:lstStyle/>
          <a:p>
            <a:r>
              <a:rPr lang="en-US" dirty="0" smtClean="0"/>
              <a:t>IBM Example application “Acme Air”</a:t>
            </a:r>
          </a:p>
          <a:p>
            <a:r>
              <a:rPr lang="en-US" dirty="0" smtClean="0"/>
              <a:t>Based on </a:t>
            </a:r>
            <a:r>
              <a:rPr lang="en-US" dirty="0" err="1" smtClean="0"/>
              <a:t>NetflixOSS</a:t>
            </a:r>
            <a:r>
              <a:rPr lang="en-US" dirty="0" smtClean="0"/>
              <a:t> running on AWS</a:t>
            </a:r>
          </a:p>
          <a:p>
            <a:r>
              <a:rPr lang="en-US" dirty="0" smtClean="0"/>
              <a:t>Ported to IBM </a:t>
            </a:r>
            <a:r>
              <a:rPr lang="en-US" dirty="0" err="1" smtClean="0"/>
              <a:t>Softlayer</a:t>
            </a:r>
            <a:r>
              <a:rPr lang="en-US" dirty="0" smtClean="0"/>
              <a:t> with </a:t>
            </a:r>
            <a:r>
              <a:rPr lang="en-US" dirty="0" err="1" smtClean="0"/>
              <a:t>Rightscale</a:t>
            </a:r>
            <a:endParaRPr lang="en-US" dirty="0" smtClean="0"/>
          </a:p>
        </p:txBody>
      </p:sp>
      <p:pic>
        <p:nvPicPr>
          <p:cNvPr id="13" name="Picture 12"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88241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472907"/>
            <a:ext cx="8205304" cy="1143000"/>
          </a:xfrm>
        </p:spPr>
        <p:txBody>
          <a:bodyPr>
            <a:normAutofit fontScale="90000"/>
          </a:bodyPr>
          <a:lstStyle/>
          <a:p>
            <a:r>
              <a:rPr lang="en-US" dirty="0" smtClean="0"/>
              <a:t>Some of the companies using </a:t>
            </a:r>
            <a:r>
              <a:rPr lang="en-US" dirty="0" err="1" smtClean="0"/>
              <a:t>NetflixOSS</a:t>
            </a:r>
            <a:r>
              <a:rPr lang="en-US" dirty="0" smtClean="0"/>
              <a:t/>
            </a:r>
            <a:br>
              <a:rPr lang="en-US" dirty="0" smtClean="0"/>
            </a:br>
            <a:r>
              <a:rPr lang="en-US" sz="2200" dirty="0" smtClean="0"/>
              <a:t>(There are many more, please send us your logo!)</a:t>
            </a:r>
            <a:endParaRPr lang="en-US" sz="2200" dirty="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pic>
        <p:nvPicPr>
          <p:cNvPr id="6" name="Content Placeholder 5" descr="Screen Shot 2013-12-03 at 7.56.12 PM.png"/>
          <p:cNvPicPr>
            <a:picLocks noGrp="1" noChangeAspect="1"/>
          </p:cNvPicPr>
          <p:nvPr>
            <p:ph idx="1"/>
          </p:nvPr>
        </p:nvPicPr>
        <p:blipFill>
          <a:blip r:embed="rId3">
            <a:extLst>
              <a:ext uri="{28A0092B-C50C-407E-A947-70E740481C1C}">
                <a14:useLocalDpi xmlns:a14="http://schemas.microsoft.com/office/drawing/2010/main" val="0"/>
              </a:ext>
            </a:extLst>
          </a:blip>
          <a:srcRect t="-17632" b="-17632"/>
          <a:stretch>
            <a:fillRect/>
          </a:stretch>
        </p:blipFill>
        <p:spPr/>
      </p:pic>
    </p:spTree>
    <p:extLst>
      <p:ext uri="{BB962C8B-B14F-4D97-AF65-F5344CB8AC3E}">
        <p14:creationId xmlns:p14="http://schemas.microsoft.com/office/powerpoint/2010/main" val="88994518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3234781"/>
            <a:ext cx="7772400" cy="1470025"/>
          </a:xfrm>
        </p:spPr>
        <p:txBody>
          <a:bodyPr>
            <a:noAutofit/>
          </a:bodyPr>
          <a:lstStyle/>
          <a:p>
            <a:pPr algn="ctr"/>
            <a:r>
              <a:rPr lang="en-US" sz="2400" dirty="0"/>
              <a:t>Use </a:t>
            </a:r>
            <a:r>
              <a:rPr lang="en-US" sz="2400" dirty="0" err="1"/>
              <a:t>NetflixOSS</a:t>
            </a:r>
            <a:r>
              <a:rPr lang="en-US" sz="2400" dirty="0"/>
              <a:t> to scale your startup </a:t>
            </a:r>
            <a:r>
              <a:rPr lang="en-US" sz="2400" dirty="0" smtClean="0"/>
              <a:t>or </a:t>
            </a:r>
            <a:r>
              <a:rPr lang="en-US" sz="2400" dirty="0"/>
              <a:t>e</a:t>
            </a:r>
            <a:r>
              <a:rPr lang="en-US" sz="2400" dirty="0" smtClean="0"/>
              <a:t>nterprise</a:t>
            </a:r>
            <a:br>
              <a:rPr lang="en-US" sz="2400" dirty="0" smtClean="0"/>
            </a:br>
            <a:r>
              <a:rPr lang="en-US" sz="2400" dirty="0"/>
              <a:t/>
            </a:r>
            <a:br>
              <a:rPr lang="en-US" sz="2400" dirty="0"/>
            </a:br>
            <a:r>
              <a:rPr lang="en-US" sz="2400" dirty="0" smtClean="0"/>
              <a:t>Contribute to existing </a:t>
            </a:r>
            <a:r>
              <a:rPr lang="en-US" sz="2400" dirty="0" err="1" smtClean="0"/>
              <a:t>github</a:t>
            </a:r>
            <a:r>
              <a:rPr lang="en-US" sz="2400" dirty="0" smtClean="0"/>
              <a:t> projects and add your own</a:t>
            </a:r>
            <a:endParaRPr lang="en-US" sz="2400" dirty="0"/>
          </a:p>
        </p:txBody>
      </p:sp>
      <p:pic>
        <p:nvPicPr>
          <p:cNvPr id="6" name="Picture 5"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197" y="6080961"/>
            <a:ext cx="505883" cy="605499"/>
          </a:xfrm>
          <a:prstGeom prst="rect">
            <a:avLst/>
          </a:prstGeom>
        </p:spPr>
      </p:pic>
      <p:pic>
        <p:nvPicPr>
          <p:cNvPr id="7" name="Picture 6" descr="Meetup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421" y="1831678"/>
            <a:ext cx="6604428" cy="1181675"/>
          </a:xfrm>
          <a:prstGeom prst="rect">
            <a:avLst/>
          </a:prstGeom>
        </p:spPr>
      </p:pic>
    </p:spTree>
    <p:extLst>
      <p:ext uri="{BB962C8B-B14F-4D97-AF65-F5344CB8AC3E}">
        <p14:creationId xmlns:p14="http://schemas.microsoft.com/office/powerpoint/2010/main" val="218740558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Resilient API Patterns</a:t>
            </a:r>
            <a:endParaRPr lang="en-US" dirty="0"/>
          </a:p>
        </p:txBody>
      </p:sp>
      <p:sp>
        <p:nvSpPr>
          <p:cNvPr id="5" name="Subtitle 4"/>
          <p:cNvSpPr>
            <a:spLocks noGrp="1"/>
          </p:cNvSpPr>
          <p:nvPr>
            <p:ph type="subTitle" idx="1"/>
          </p:nvPr>
        </p:nvSpPr>
        <p:spPr/>
        <p:txBody>
          <a:bodyPr/>
          <a:lstStyle/>
          <a:p>
            <a:r>
              <a:rPr lang="en-US" dirty="0" smtClean="0"/>
              <a:t>Switch to Ben’s Slides</a:t>
            </a:r>
            <a:endParaRPr lang="en-US" dirty="0"/>
          </a:p>
        </p:txBody>
      </p:sp>
    </p:spTree>
    <p:extLst>
      <p:ext uri="{BB962C8B-B14F-4D97-AF65-F5344CB8AC3E}">
        <p14:creationId xmlns:p14="http://schemas.microsoft.com/office/powerpoint/2010/main" val="103246644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Availability</a:t>
            </a:r>
            <a:endParaRPr lang="en-US" dirty="0"/>
          </a:p>
        </p:txBody>
      </p:sp>
      <p:sp>
        <p:nvSpPr>
          <p:cNvPr id="5" name="Subtitle 4"/>
          <p:cNvSpPr>
            <a:spLocks noGrp="1"/>
          </p:cNvSpPr>
          <p:nvPr>
            <p:ph type="subTitle" idx="1"/>
          </p:nvPr>
        </p:nvSpPr>
        <p:spPr/>
        <p:txBody>
          <a:bodyPr/>
          <a:lstStyle/>
          <a:p>
            <a:r>
              <a:rPr lang="en-US" dirty="0" smtClean="0"/>
              <a:t>Is it running yet?</a:t>
            </a:r>
          </a:p>
          <a:p>
            <a:r>
              <a:rPr lang="en-US" dirty="0" smtClean="0"/>
              <a:t>How many places is it running in?</a:t>
            </a:r>
          </a:p>
          <a:p>
            <a:r>
              <a:rPr lang="en-US" dirty="0" smtClean="0"/>
              <a:t>How far apart are those places?</a:t>
            </a:r>
            <a:endParaRPr lang="en-US" dirty="0"/>
          </a:p>
        </p:txBody>
      </p:sp>
    </p:spTree>
    <p:extLst>
      <p:ext uri="{BB962C8B-B14F-4D97-AF65-F5344CB8AC3E}">
        <p14:creationId xmlns:p14="http://schemas.microsoft.com/office/powerpoint/2010/main" val="723660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lp-O-Mizer_Cover_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800" y="203200"/>
            <a:ext cx="4216400" cy="6451600"/>
          </a:xfrm>
          <a:prstGeom prst="rect">
            <a:avLst/>
          </a:prstGeom>
        </p:spPr>
      </p:pic>
    </p:spTree>
    <p:extLst>
      <p:ext uri="{BB962C8B-B14F-4D97-AF65-F5344CB8AC3E}">
        <p14:creationId xmlns:p14="http://schemas.microsoft.com/office/powerpoint/2010/main" val="87336810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Outages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Running very fast with </a:t>
            </a:r>
            <a:r>
              <a:rPr lang="en-US" dirty="0"/>
              <a:t>s</a:t>
            </a:r>
            <a:r>
              <a:rPr lang="en-US" dirty="0" smtClean="0"/>
              <a:t>cissors</a:t>
            </a:r>
          </a:p>
          <a:p>
            <a:pPr lvl="1"/>
            <a:r>
              <a:rPr lang="en-US" dirty="0" smtClean="0"/>
              <a:t>Mostly self inflicted – bugs, mistakes from pace of change</a:t>
            </a:r>
          </a:p>
          <a:p>
            <a:pPr lvl="1"/>
            <a:r>
              <a:rPr lang="en-US" dirty="0" smtClean="0"/>
              <a:t>Some caused by AWS bugs and mistakes</a:t>
            </a:r>
          </a:p>
          <a:p>
            <a:endParaRPr lang="en-US" dirty="0" smtClean="0"/>
          </a:p>
          <a:p>
            <a:r>
              <a:rPr lang="en-US" dirty="0" smtClean="0"/>
              <a:t>Incident Life-cycle Management by Platform Team</a:t>
            </a:r>
          </a:p>
          <a:p>
            <a:pPr lvl="1"/>
            <a:r>
              <a:rPr lang="en-US" dirty="0" smtClean="0"/>
              <a:t>No </a:t>
            </a:r>
            <a:r>
              <a:rPr lang="en-US" dirty="0" err="1" smtClean="0"/>
              <a:t>runbooks</a:t>
            </a:r>
            <a:r>
              <a:rPr lang="en-US" dirty="0" smtClean="0"/>
              <a:t>, no operational changes by the SREs</a:t>
            </a:r>
          </a:p>
          <a:p>
            <a:pPr lvl="1"/>
            <a:r>
              <a:rPr lang="en-US" dirty="0" smtClean="0"/>
              <a:t>Tools to identify what broke and call the right developer</a:t>
            </a:r>
          </a:p>
          <a:p>
            <a:pPr lvl="1"/>
            <a:endParaRPr lang="en-US" dirty="0"/>
          </a:p>
          <a:p>
            <a:r>
              <a:rPr lang="en-US" dirty="0" smtClean="0"/>
              <a:t>Next step is multi-region active/active</a:t>
            </a:r>
          </a:p>
          <a:p>
            <a:pPr lvl="1"/>
            <a:r>
              <a:rPr lang="en-US" dirty="0" smtClean="0"/>
              <a:t>Investigating and building in stages during 2013</a:t>
            </a:r>
          </a:p>
          <a:p>
            <a:pPr lvl="1"/>
            <a:r>
              <a:rPr lang="en-US" dirty="0" smtClean="0"/>
              <a:t>Could have prevented some of our 2012 outages</a:t>
            </a:r>
            <a:endParaRPr lang="en-US" dirty="0"/>
          </a:p>
        </p:txBody>
      </p:sp>
    </p:spTree>
    <p:extLst>
      <p:ext uri="{BB962C8B-B14F-4D97-AF65-F5344CB8AC3E}">
        <p14:creationId xmlns:p14="http://schemas.microsoft.com/office/powerpoint/2010/main" val="2240933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8783"/>
            <a:ext cx="8229600" cy="1143000"/>
          </a:xfrm>
        </p:spPr>
        <p:txBody>
          <a:bodyPr/>
          <a:lstStyle/>
          <a:p>
            <a:r>
              <a:rPr lang="en-US" dirty="0" smtClean="0"/>
              <a:t>Incidents – Impact and Mitigation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63860911"/>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own Arrow 6"/>
          <p:cNvSpPr/>
          <p:nvPr/>
        </p:nvSpPr>
        <p:spPr>
          <a:xfrm>
            <a:off x="3953514" y="2588040"/>
            <a:ext cx="335449" cy="40737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Down Arrow 7"/>
          <p:cNvSpPr/>
          <p:nvPr/>
        </p:nvSpPr>
        <p:spPr>
          <a:xfrm>
            <a:off x="4800774" y="2588040"/>
            <a:ext cx="335449" cy="40737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Down Arrow 8"/>
          <p:cNvSpPr/>
          <p:nvPr/>
        </p:nvSpPr>
        <p:spPr>
          <a:xfrm>
            <a:off x="3075604" y="3698972"/>
            <a:ext cx="335449" cy="40737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Down Arrow 9"/>
          <p:cNvSpPr/>
          <p:nvPr/>
        </p:nvSpPr>
        <p:spPr>
          <a:xfrm>
            <a:off x="5528230" y="3698972"/>
            <a:ext cx="335449" cy="40737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Down Arrow 10"/>
          <p:cNvSpPr/>
          <p:nvPr/>
        </p:nvSpPr>
        <p:spPr>
          <a:xfrm>
            <a:off x="2086525" y="4833867"/>
            <a:ext cx="335449" cy="40737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Down Arrow 11"/>
          <p:cNvSpPr/>
          <p:nvPr/>
        </p:nvSpPr>
        <p:spPr>
          <a:xfrm>
            <a:off x="6515908" y="4833867"/>
            <a:ext cx="335449" cy="40737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Rounded Rectangular Callout 12"/>
          <p:cNvSpPr/>
          <p:nvPr/>
        </p:nvSpPr>
        <p:spPr>
          <a:xfrm>
            <a:off x="1176019" y="1417639"/>
            <a:ext cx="1821012" cy="631224"/>
          </a:xfrm>
          <a:prstGeom prst="wedgeRoundRectCallout">
            <a:avLst>
              <a:gd name="adj1" fmla="val 109539"/>
              <a:gd name="adj2" fmla="val 60602"/>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Public Relations Media  Impact</a:t>
            </a:r>
            <a:endParaRPr lang="en-US" dirty="0"/>
          </a:p>
        </p:txBody>
      </p:sp>
      <p:sp>
        <p:nvSpPr>
          <p:cNvPr id="14" name="Rounded Rectangular Callout 13"/>
          <p:cNvSpPr/>
          <p:nvPr/>
        </p:nvSpPr>
        <p:spPr>
          <a:xfrm>
            <a:off x="741381" y="2528134"/>
            <a:ext cx="1680593" cy="631224"/>
          </a:xfrm>
          <a:prstGeom prst="wedgeRoundRectCallout">
            <a:avLst>
              <a:gd name="adj1" fmla="val 94939"/>
              <a:gd name="adj2" fmla="val 4921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High Customer Service Calls</a:t>
            </a:r>
            <a:endParaRPr lang="en-US" dirty="0"/>
          </a:p>
        </p:txBody>
      </p:sp>
      <p:sp>
        <p:nvSpPr>
          <p:cNvPr id="15" name="Rounded Rectangular Callout 14"/>
          <p:cNvSpPr/>
          <p:nvPr/>
        </p:nvSpPr>
        <p:spPr>
          <a:xfrm>
            <a:off x="364003" y="3651044"/>
            <a:ext cx="1456311" cy="631224"/>
          </a:xfrm>
          <a:prstGeom prst="wedgeRoundRectCallout">
            <a:avLst>
              <a:gd name="adj1" fmla="val 75879"/>
              <a:gd name="adj2" fmla="val 41621"/>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Affects AB Test Results</a:t>
            </a:r>
            <a:endParaRPr lang="en-US" dirty="0"/>
          </a:p>
        </p:txBody>
      </p:sp>
      <p:sp>
        <p:nvSpPr>
          <p:cNvPr id="16" name="Rounded Rectangular Callout 15"/>
          <p:cNvSpPr/>
          <p:nvPr/>
        </p:nvSpPr>
        <p:spPr>
          <a:xfrm>
            <a:off x="5528230" y="1237914"/>
            <a:ext cx="3158569" cy="810949"/>
          </a:xfrm>
          <a:prstGeom prst="wedgeRoundRectCallout">
            <a:avLst>
              <a:gd name="adj1" fmla="val -62060"/>
              <a:gd name="adj2" fmla="val 128061"/>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Y incidents mitigated by Active Active, </a:t>
            </a:r>
            <a:r>
              <a:rPr lang="en-US" dirty="0"/>
              <a:t>g</a:t>
            </a:r>
            <a:r>
              <a:rPr lang="en-US" dirty="0" smtClean="0"/>
              <a:t>ame day practicing</a:t>
            </a:r>
            <a:endParaRPr lang="en-US" dirty="0"/>
          </a:p>
        </p:txBody>
      </p:sp>
      <p:sp>
        <p:nvSpPr>
          <p:cNvPr id="17" name="Rounded Rectangular Callout 16"/>
          <p:cNvSpPr/>
          <p:nvPr/>
        </p:nvSpPr>
        <p:spPr>
          <a:xfrm>
            <a:off x="6756023" y="2228591"/>
            <a:ext cx="1930777" cy="1182823"/>
          </a:xfrm>
          <a:prstGeom prst="wedgeRoundRectCallout">
            <a:avLst>
              <a:gd name="adj1" fmla="val -101124"/>
              <a:gd name="adj2" fmla="val 84629"/>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YY incidents mitigated by better tools and practices</a:t>
            </a:r>
            <a:endParaRPr lang="en-US" dirty="0"/>
          </a:p>
        </p:txBody>
      </p:sp>
      <p:sp>
        <p:nvSpPr>
          <p:cNvPr id="18" name="Rounded Rectangular Callout 17"/>
          <p:cNvSpPr/>
          <p:nvPr/>
        </p:nvSpPr>
        <p:spPr>
          <a:xfrm>
            <a:off x="6851357" y="3569804"/>
            <a:ext cx="2109943" cy="1073087"/>
          </a:xfrm>
          <a:prstGeom prst="wedgeRoundRectCallout">
            <a:avLst>
              <a:gd name="adj1" fmla="val -53364"/>
              <a:gd name="adj2" fmla="val 80830"/>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YYY incidents mitigated by better data tagging</a:t>
            </a:r>
            <a:endParaRPr lang="en-US" dirty="0"/>
          </a:p>
        </p:txBody>
      </p:sp>
    </p:spTree>
    <p:extLst>
      <p:ext uri="{BB962C8B-B14F-4D97-AF65-F5344CB8AC3E}">
        <p14:creationId xmlns:p14="http://schemas.microsoft.com/office/powerpoint/2010/main" val="360544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6" grpId="0" animBg="1"/>
      <p:bldP spid="17" grpId="0" animBg="1"/>
      <p:bldP spid="1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Real Web Server Dependencies Flow</a:t>
            </a:r>
            <a:br>
              <a:rPr lang="en-US" dirty="0" smtClean="0"/>
            </a:br>
            <a:r>
              <a:rPr lang="en-US" sz="2200" dirty="0" smtClean="0"/>
              <a:t>(Netflix Home page</a:t>
            </a:r>
            <a:r>
              <a:rPr lang="en-US" sz="2200" dirty="0"/>
              <a:t> </a:t>
            </a:r>
            <a:r>
              <a:rPr lang="en-US" sz="2200" dirty="0" smtClean="0"/>
              <a:t>business transaction as seen by </a:t>
            </a:r>
            <a:r>
              <a:rPr lang="en-US" sz="2200" dirty="0" err="1" smtClean="0"/>
              <a:t>AppDynamics</a:t>
            </a:r>
            <a:r>
              <a:rPr lang="en-US" sz="2200" dirty="0" smtClean="0"/>
              <a:t>)</a:t>
            </a:r>
            <a:endParaRPr lang="en-US" sz="2200" dirty="0"/>
          </a:p>
        </p:txBody>
      </p:sp>
      <p:pic>
        <p:nvPicPr>
          <p:cNvPr id="5" name="Content Placeholder 4" descr="Screen Shot 2012-10-21 at 12.39.19 PM.png"/>
          <p:cNvPicPr>
            <a:picLocks noGrp="1" noChangeAspect="1"/>
          </p:cNvPicPr>
          <p:nvPr>
            <p:ph idx="1"/>
          </p:nvPr>
        </p:nvPicPr>
        <p:blipFill>
          <a:blip r:embed="rId2">
            <a:extLst>
              <a:ext uri="{28A0092B-C50C-407E-A947-70E740481C1C}">
                <a14:useLocalDpi xmlns:a14="http://schemas.microsoft.com/office/drawing/2010/main" val="0"/>
              </a:ext>
            </a:extLst>
          </a:blip>
          <a:srcRect l="-22157" r="-22157"/>
          <a:stretch>
            <a:fillRect/>
          </a:stretch>
        </p:blipFill>
        <p:spPr/>
      </p:pic>
      <p:sp>
        <p:nvSpPr>
          <p:cNvPr id="6" name="Right Arrow 5"/>
          <p:cNvSpPr/>
          <p:nvPr/>
        </p:nvSpPr>
        <p:spPr>
          <a:xfrm>
            <a:off x="1050972" y="3711621"/>
            <a:ext cx="1248028" cy="4051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Here</a:t>
            </a:r>
            <a:endParaRPr lang="en-US" dirty="0"/>
          </a:p>
        </p:txBody>
      </p:sp>
      <p:sp>
        <p:nvSpPr>
          <p:cNvPr id="8" name="Left Arrow 7"/>
          <p:cNvSpPr/>
          <p:nvPr/>
        </p:nvSpPr>
        <p:spPr>
          <a:xfrm>
            <a:off x="6787525" y="3109436"/>
            <a:ext cx="1466982" cy="4379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memcached</a:t>
            </a:r>
            <a:endParaRPr lang="en-US" dirty="0"/>
          </a:p>
        </p:txBody>
      </p:sp>
      <p:sp>
        <p:nvSpPr>
          <p:cNvPr id="9" name="Left Arrow 8"/>
          <p:cNvSpPr/>
          <p:nvPr/>
        </p:nvSpPr>
        <p:spPr>
          <a:xfrm>
            <a:off x="5604315" y="2484476"/>
            <a:ext cx="1466982" cy="4379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Cassandra</a:t>
            </a:r>
            <a:endParaRPr lang="en-US" dirty="0"/>
          </a:p>
        </p:txBody>
      </p:sp>
      <p:sp>
        <p:nvSpPr>
          <p:cNvPr id="11" name="Left Arrow 10"/>
          <p:cNvSpPr/>
          <p:nvPr/>
        </p:nvSpPr>
        <p:spPr>
          <a:xfrm>
            <a:off x="6512098" y="3490876"/>
            <a:ext cx="1466982" cy="4379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service</a:t>
            </a:r>
            <a:endParaRPr lang="en-US" dirty="0"/>
          </a:p>
        </p:txBody>
      </p:sp>
      <p:sp>
        <p:nvSpPr>
          <p:cNvPr id="12" name="Left Arrow 11"/>
          <p:cNvSpPr/>
          <p:nvPr/>
        </p:nvSpPr>
        <p:spPr>
          <a:xfrm>
            <a:off x="6741131" y="3906044"/>
            <a:ext cx="1466982" cy="43794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S3 bucket</a:t>
            </a:r>
            <a:endParaRPr lang="en-US" dirty="0"/>
          </a:p>
        </p:txBody>
      </p:sp>
      <p:sp>
        <p:nvSpPr>
          <p:cNvPr id="10" name="&quot;No&quot; Symbol 9"/>
          <p:cNvSpPr/>
          <p:nvPr/>
        </p:nvSpPr>
        <p:spPr>
          <a:xfrm>
            <a:off x="3974302" y="2141182"/>
            <a:ext cx="396007" cy="395983"/>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247082" y="6053757"/>
            <a:ext cx="4040909" cy="646331"/>
          </a:xfrm>
          <a:prstGeom prst="rect">
            <a:avLst/>
          </a:prstGeom>
          <a:noFill/>
        </p:spPr>
        <p:txBody>
          <a:bodyPr wrap="square" rtlCol="0">
            <a:spAutoFit/>
          </a:bodyPr>
          <a:lstStyle/>
          <a:p>
            <a:r>
              <a:rPr lang="en-US" dirty="0" smtClean="0"/>
              <a:t>Personalization movie group choosers (for US, Canada and </a:t>
            </a:r>
            <a:r>
              <a:rPr lang="en-US" dirty="0" err="1" smtClean="0"/>
              <a:t>Latam</a:t>
            </a:r>
            <a:r>
              <a:rPr lang="en-US" dirty="0" smtClean="0"/>
              <a:t>)</a:t>
            </a:r>
            <a:endParaRPr lang="en-US" dirty="0"/>
          </a:p>
        </p:txBody>
      </p:sp>
      <p:cxnSp>
        <p:nvCxnSpPr>
          <p:cNvPr id="7" name="Straight Arrow Connector 6"/>
          <p:cNvCxnSpPr>
            <a:stCxn id="3" idx="0"/>
          </p:cNvCxnSpPr>
          <p:nvPr/>
        </p:nvCxnSpPr>
        <p:spPr>
          <a:xfrm flipV="1">
            <a:off x="2267537" y="4922505"/>
            <a:ext cx="1553931" cy="1131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5453" y="1508258"/>
            <a:ext cx="1542191" cy="1754327"/>
          </a:xfrm>
          <a:prstGeom prst="rect">
            <a:avLst/>
          </a:prstGeom>
          <a:noFill/>
        </p:spPr>
        <p:txBody>
          <a:bodyPr wrap="square" rtlCol="0">
            <a:spAutoFit/>
          </a:bodyPr>
          <a:lstStyle/>
          <a:p>
            <a:r>
              <a:rPr lang="en-US" dirty="0" smtClean="0"/>
              <a:t>Each icon is three to a few hundred instances across three AWS zones</a:t>
            </a:r>
            <a:endParaRPr lang="en-US" dirty="0"/>
          </a:p>
        </p:txBody>
      </p:sp>
    </p:spTree>
    <p:extLst>
      <p:ext uri="{BB962C8B-B14F-4D97-AF65-F5344CB8AC3E}">
        <p14:creationId xmlns:p14="http://schemas.microsoft.com/office/powerpoint/2010/main" val="2025509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4400" kern="1200" dirty="0" smtClean="0">
                <a:solidFill>
                  <a:schemeClr val="tx1"/>
                </a:solidFill>
                <a:effectLst/>
                <a:latin typeface="+mj-lt"/>
                <a:ea typeface="+mj-ea"/>
                <a:cs typeface="+mj-cs"/>
              </a:rPr>
              <a:t>Three Balanced Availability Zones</a:t>
            </a:r>
            <a:br>
              <a:rPr lang="en-US" sz="4400" kern="1200" dirty="0" smtClean="0">
                <a:solidFill>
                  <a:schemeClr val="tx1"/>
                </a:solidFill>
                <a:effectLst/>
                <a:latin typeface="+mj-lt"/>
                <a:ea typeface="+mj-ea"/>
                <a:cs typeface="+mj-cs"/>
              </a:rPr>
            </a:br>
            <a:r>
              <a:rPr lang="en-US" sz="2200" dirty="0" smtClean="0"/>
              <a:t>Test with Chaos Gorilla</a:t>
            </a:r>
            <a:endParaRPr lang="en-US" sz="2200" dirty="0" smtClean="0">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28728028"/>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Left-Right Arrow 4"/>
          <p:cNvSpPr/>
          <p:nvPr/>
        </p:nvSpPr>
        <p:spPr>
          <a:xfrm>
            <a:off x="2744743" y="4751788"/>
            <a:ext cx="751047" cy="36867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Right Arrow 5"/>
          <p:cNvSpPr/>
          <p:nvPr/>
        </p:nvSpPr>
        <p:spPr>
          <a:xfrm>
            <a:off x="5655531" y="4751788"/>
            <a:ext cx="751047" cy="36867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apezoid 6"/>
          <p:cNvSpPr/>
          <p:nvPr/>
        </p:nvSpPr>
        <p:spPr>
          <a:xfrm>
            <a:off x="1147054" y="1490965"/>
            <a:ext cx="6923290" cy="52991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Load Balancers</a:t>
            </a:r>
            <a:endParaRPr lang="en-US" dirty="0"/>
          </a:p>
        </p:txBody>
      </p:sp>
      <p:sp>
        <p:nvSpPr>
          <p:cNvPr id="8" name="Down Arrow 7"/>
          <p:cNvSpPr/>
          <p:nvPr/>
        </p:nvSpPr>
        <p:spPr>
          <a:xfrm>
            <a:off x="1488445" y="2020874"/>
            <a:ext cx="518905" cy="4232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317304" y="2020874"/>
            <a:ext cx="518905" cy="4232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7146163" y="2020874"/>
            <a:ext cx="518905" cy="4232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quot;No&quot; Symbol 11"/>
          <p:cNvSpPr/>
          <p:nvPr/>
        </p:nvSpPr>
        <p:spPr>
          <a:xfrm>
            <a:off x="225064" y="2444167"/>
            <a:ext cx="3011273" cy="2976692"/>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Chaos Gorilla</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quot;No&quot; Symbol 12"/>
          <p:cNvSpPr/>
          <p:nvPr/>
        </p:nvSpPr>
        <p:spPr>
          <a:xfrm>
            <a:off x="1556720" y="2020874"/>
            <a:ext cx="396007" cy="395983"/>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7650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Principles:</a:t>
            </a:r>
            <a:endParaRPr lang="en-US" sz="5400" dirty="0"/>
          </a:p>
        </p:txBody>
      </p:sp>
      <p:sp>
        <p:nvSpPr>
          <p:cNvPr id="3" name="Content Placeholder 2"/>
          <p:cNvSpPr>
            <a:spLocks noGrp="1"/>
          </p:cNvSpPr>
          <p:nvPr>
            <p:ph idx="1"/>
          </p:nvPr>
        </p:nvSpPr>
        <p:spPr/>
        <p:txBody>
          <a:bodyPr>
            <a:noAutofit/>
          </a:bodyPr>
          <a:lstStyle/>
          <a:p>
            <a:pPr marL="0" indent="0" algn="ctr">
              <a:buNone/>
            </a:pPr>
            <a:r>
              <a:rPr lang="en-US" sz="4800" dirty="0" smtClean="0"/>
              <a:t>Immutability</a:t>
            </a:r>
          </a:p>
          <a:p>
            <a:pPr marL="0" indent="0" algn="ctr">
              <a:buNone/>
            </a:pPr>
            <a:r>
              <a:rPr lang="en-US" sz="4800" dirty="0" smtClean="0"/>
              <a:t>Separation of Concerns</a:t>
            </a:r>
          </a:p>
          <a:p>
            <a:pPr marL="0" indent="0" algn="ctr">
              <a:buNone/>
            </a:pPr>
            <a:r>
              <a:rPr lang="en-US" sz="4800" dirty="0" smtClean="0"/>
              <a:t>Anti-fragility</a:t>
            </a:r>
          </a:p>
          <a:p>
            <a:pPr marL="0" indent="0" algn="ctr">
              <a:buNone/>
            </a:pPr>
            <a:r>
              <a:rPr lang="en-US" sz="4800" dirty="0" smtClean="0"/>
              <a:t>High trust organization</a:t>
            </a:r>
          </a:p>
          <a:p>
            <a:pPr marL="0" indent="0" algn="ctr">
              <a:buNone/>
            </a:pPr>
            <a:r>
              <a:rPr lang="en-US" sz="4800" dirty="0" smtClean="0"/>
              <a:t>Sharing</a:t>
            </a:r>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171557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4400" kern="1200" dirty="0" smtClean="0">
                <a:solidFill>
                  <a:schemeClr val="tx1"/>
                </a:solidFill>
                <a:effectLst/>
                <a:latin typeface="+mj-lt"/>
                <a:ea typeface="+mj-ea"/>
                <a:cs typeface="+mj-cs"/>
              </a:rPr>
              <a:t>Isolated Regions</a:t>
            </a:r>
            <a:endParaRPr lang="en-US" sz="4400" dirty="0" smtClean="0">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1964263"/>
              </p:ext>
            </p:extLst>
          </p:nvPr>
        </p:nvGraphicFramePr>
        <p:xfrm>
          <a:off x="457200" y="2487777"/>
          <a:ext cx="3860098" cy="230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Left-Right Arrow 4"/>
          <p:cNvSpPr/>
          <p:nvPr/>
        </p:nvSpPr>
        <p:spPr>
          <a:xfrm>
            <a:off x="1516161" y="4069156"/>
            <a:ext cx="352279" cy="17879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Right Arrow 5"/>
          <p:cNvSpPr/>
          <p:nvPr/>
        </p:nvSpPr>
        <p:spPr>
          <a:xfrm>
            <a:off x="2881469" y="4069156"/>
            <a:ext cx="352279" cy="17879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apezoid 6"/>
          <p:cNvSpPr/>
          <p:nvPr/>
        </p:nvSpPr>
        <p:spPr>
          <a:xfrm>
            <a:off x="766761" y="2487777"/>
            <a:ext cx="3247372" cy="256987"/>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US-East Load Balancers</a:t>
            </a:r>
            <a:endParaRPr lang="en-US" dirty="0"/>
          </a:p>
        </p:txBody>
      </p:sp>
      <p:sp>
        <p:nvSpPr>
          <p:cNvPr id="8" name="Down Arrow 7"/>
          <p:cNvSpPr/>
          <p:nvPr/>
        </p:nvSpPr>
        <p:spPr>
          <a:xfrm>
            <a:off x="926893" y="27447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2253771" y="27447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3580649" y="27447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quot;No&quot; Symbol 11"/>
          <p:cNvSpPr/>
          <p:nvPr/>
        </p:nvSpPr>
        <p:spPr>
          <a:xfrm>
            <a:off x="926893" y="2119629"/>
            <a:ext cx="2751823" cy="2673153"/>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aphicFrame>
        <p:nvGraphicFramePr>
          <p:cNvPr id="14" name="Content Placeholder 3"/>
          <p:cNvGraphicFramePr>
            <a:graphicFrameLocks/>
          </p:cNvGraphicFramePr>
          <p:nvPr>
            <p:extLst>
              <p:ext uri="{D42A27DB-BD31-4B8C-83A1-F6EECF244321}">
                <p14:modId xmlns:p14="http://schemas.microsoft.com/office/powerpoint/2010/main" val="105017750"/>
              </p:ext>
            </p:extLst>
          </p:nvPr>
        </p:nvGraphicFramePr>
        <p:xfrm>
          <a:off x="4826702" y="2487777"/>
          <a:ext cx="3860098" cy="23050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Left-Right Arrow 15"/>
          <p:cNvSpPr/>
          <p:nvPr/>
        </p:nvSpPr>
        <p:spPr>
          <a:xfrm>
            <a:off x="5911556" y="4057821"/>
            <a:ext cx="347788" cy="17751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7259460" y="4057821"/>
            <a:ext cx="347788" cy="17751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apezoid 17"/>
          <p:cNvSpPr/>
          <p:nvPr/>
        </p:nvSpPr>
        <p:spPr>
          <a:xfrm>
            <a:off x="5171715" y="2487773"/>
            <a:ext cx="3205976" cy="255147"/>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EU-West Load Balancers</a:t>
            </a:r>
            <a:endParaRPr lang="en-US" dirty="0"/>
          </a:p>
        </p:txBody>
      </p:sp>
      <p:sp>
        <p:nvSpPr>
          <p:cNvPr id="19" name="Down Arrow 18"/>
          <p:cNvSpPr/>
          <p:nvPr/>
        </p:nvSpPr>
        <p:spPr>
          <a:xfrm>
            <a:off x="5329800" y="27429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6639763" y="27429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7949727" y="27429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Right Arrow 23"/>
          <p:cNvSpPr/>
          <p:nvPr/>
        </p:nvSpPr>
        <p:spPr>
          <a:xfrm>
            <a:off x="4281500" y="4070433"/>
            <a:ext cx="572512" cy="17751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quot;No&quot; Symbol 24"/>
          <p:cNvSpPr/>
          <p:nvPr/>
        </p:nvSpPr>
        <p:spPr>
          <a:xfrm>
            <a:off x="4269025" y="3887915"/>
            <a:ext cx="584993" cy="536164"/>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525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Highly Available </a:t>
            </a:r>
            <a:r>
              <a:rPr lang="en-US" dirty="0" err="1" smtClean="0"/>
              <a:t>NoSQL</a:t>
            </a:r>
            <a:r>
              <a:rPr lang="en-US" dirty="0" smtClean="0"/>
              <a:t> Storage</a:t>
            </a:r>
            <a:endParaRPr lang="en-US" dirty="0"/>
          </a:p>
        </p:txBody>
      </p:sp>
      <p:sp>
        <p:nvSpPr>
          <p:cNvPr id="4" name="Subtitle 3"/>
          <p:cNvSpPr>
            <a:spLocks noGrp="1"/>
          </p:cNvSpPr>
          <p:nvPr>
            <p:ph type="subTitle" idx="1"/>
          </p:nvPr>
        </p:nvSpPr>
        <p:spPr/>
        <p:txBody>
          <a:bodyPr>
            <a:normAutofit/>
          </a:bodyPr>
          <a:lstStyle/>
          <a:p>
            <a:r>
              <a:rPr lang="en-US" dirty="0" smtClean="0"/>
              <a:t>A highly scalable, available and durable deployment pattern based on Apache Cassandra</a:t>
            </a:r>
            <a:endParaRPr lang="en-US" dirty="0"/>
          </a:p>
        </p:txBody>
      </p:sp>
    </p:spTree>
    <p:extLst>
      <p:ext uri="{BB962C8B-B14F-4D97-AF65-F5344CB8AC3E}">
        <p14:creationId xmlns:p14="http://schemas.microsoft.com/office/powerpoint/2010/main" val="392139064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Function Micro-Service Pattern</a:t>
            </a:r>
            <a:br>
              <a:rPr lang="en-US" dirty="0" smtClean="0"/>
            </a:br>
            <a:r>
              <a:rPr lang="en-US" sz="2700" dirty="0"/>
              <a:t>O</a:t>
            </a:r>
            <a:r>
              <a:rPr lang="en-US" sz="2700" dirty="0" smtClean="0"/>
              <a:t>ne </a:t>
            </a:r>
            <a:r>
              <a:rPr lang="en-US" sz="2700" dirty="0" err="1"/>
              <a:t>k</a:t>
            </a:r>
            <a:r>
              <a:rPr lang="en-US" sz="2700" dirty="0" err="1" smtClean="0"/>
              <a:t>eyspace</a:t>
            </a:r>
            <a:r>
              <a:rPr lang="en-US" sz="2700" dirty="0" smtClean="0"/>
              <a:t>, replaces a single table or materialized view</a:t>
            </a:r>
            <a:endParaRPr lang="en-US" sz="2700" dirty="0"/>
          </a:p>
        </p:txBody>
      </p:sp>
      <p:pic>
        <p:nvPicPr>
          <p:cNvPr id="4" name="Content Placeholder 3" descr="Screen Shot 2012-10-02 at 2.43.01 PM.png"/>
          <p:cNvPicPr>
            <a:picLocks noGrp="1" noChangeAspect="1"/>
          </p:cNvPicPr>
          <p:nvPr>
            <p:ph idx="1"/>
          </p:nvPr>
        </p:nvPicPr>
        <p:blipFill>
          <a:blip r:embed="rId2">
            <a:extLst>
              <a:ext uri="{28A0092B-C50C-407E-A947-70E740481C1C}">
                <a14:useLocalDpi xmlns:a14="http://schemas.microsoft.com/office/drawing/2010/main" val="0"/>
              </a:ext>
            </a:extLst>
          </a:blip>
          <a:srcRect l="487" r="487"/>
          <a:stretch>
            <a:fillRect/>
          </a:stretch>
        </p:blipFill>
        <p:spPr/>
      </p:pic>
      <p:sp>
        <p:nvSpPr>
          <p:cNvPr id="5" name="TextBox 4"/>
          <p:cNvSpPr txBox="1"/>
          <p:nvPr/>
        </p:nvSpPr>
        <p:spPr>
          <a:xfrm>
            <a:off x="6100266" y="1509389"/>
            <a:ext cx="2957148" cy="923330"/>
          </a:xfrm>
          <a:prstGeom prst="rect">
            <a:avLst/>
          </a:prstGeom>
          <a:noFill/>
        </p:spPr>
        <p:txBody>
          <a:bodyPr wrap="square" rtlCol="0">
            <a:spAutoFit/>
          </a:bodyPr>
          <a:lstStyle/>
          <a:p>
            <a:r>
              <a:rPr lang="en-US" dirty="0" smtClean="0">
                <a:solidFill>
                  <a:srgbClr val="000000"/>
                </a:solidFill>
              </a:rPr>
              <a:t>Single function Cassandra Cluster Managed by </a:t>
            </a:r>
            <a:r>
              <a:rPr lang="en-US" dirty="0" err="1" smtClean="0">
                <a:solidFill>
                  <a:srgbClr val="000000"/>
                </a:solidFill>
              </a:rPr>
              <a:t>Priam</a:t>
            </a:r>
            <a:endParaRPr lang="en-US" dirty="0" smtClean="0">
              <a:solidFill>
                <a:srgbClr val="000000"/>
              </a:solidFill>
            </a:endParaRPr>
          </a:p>
          <a:p>
            <a:r>
              <a:rPr lang="en-US" dirty="0" smtClean="0">
                <a:solidFill>
                  <a:srgbClr val="000000"/>
                </a:solidFill>
              </a:rPr>
              <a:t>Between 6 and 288 nodes</a:t>
            </a:r>
            <a:endParaRPr lang="en-US" dirty="0">
              <a:solidFill>
                <a:srgbClr val="000000"/>
              </a:solidFill>
            </a:endParaRPr>
          </a:p>
        </p:txBody>
      </p:sp>
      <p:sp>
        <p:nvSpPr>
          <p:cNvPr id="6" name="TextBox 5"/>
          <p:cNvSpPr txBox="1"/>
          <p:nvPr/>
        </p:nvSpPr>
        <p:spPr>
          <a:xfrm>
            <a:off x="3785552" y="2523327"/>
            <a:ext cx="3420265" cy="646331"/>
          </a:xfrm>
          <a:prstGeom prst="rect">
            <a:avLst/>
          </a:prstGeom>
          <a:noFill/>
        </p:spPr>
        <p:txBody>
          <a:bodyPr wrap="none" rtlCol="0">
            <a:spAutoFit/>
          </a:bodyPr>
          <a:lstStyle/>
          <a:p>
            <a:r>
              <a:rPr lang="en-US" dirty="0" smtClean="0">
                <a:solidFill>
                  <a:srgbClr val="000000"/>
                </a:solidFill>
              </a:rPr>
              <a:t>Stateless Data </a:t>
            </a:r>
            <a:r>
              <a:rPr lang="en-US" dirty="0">
                <a:solidFill>
                  <a:srgbClr val="000000"/>
                </a:solidFill>
              </a:rPr>
              <a:t>Access </a:t>
            </a:r>
            <a:r>
              <a:rPr lang="en-US" dirty="0" smtClean="0">
                <a:solidFill>
                  <a:srgbClr val="000000"/>
                </a:solidFill>
              </a:rPr>
              <a:t>REST Service</a:t>
            </a:r>
          </a:p>
          <a:p>
            <a:r>
              <a:rPr lang="en-US" dirty="0" err="1" smtClean="0">
                <a:solidFill>
                  <a:srgbClr val="000000"/>
                </a:solidFill>
              </a:rPr>
              <a:t>Astyanax</a:t>
            </a:r>
            <a:r>
              <a:rPr lang="en-US" dirty="0" smtClean="0">
                <a:solidFill>
                  <a:srgbClr val="000000"/>
                </a:solidFill>
              </a:rPr>
              <a:t> Cassandra Client</a:t>
            </a:r>
            <a:endParaRPr lang="en-US" dirty="0">
              <a:solidFill>
                <a:srgbClr val="000000"/>
              </a:solidFill>
            </a:endParaRPr>
          </a:p>
        </p:txBody>
      </p:sp>
      <p:sp>
        <p:nvSpPr>
          <p:cNvPr id="7" name="TextBox 6"/>
          <p:cNvSpPr txBox="1"/>
          <p:nvPr/>
        </p:nvSpPr>
        <p:spPr>
          <a:xfrm>
            <a:off x="7093201" y="5265447"/>
            <a:ext cx="1376023" cy="923330"/>
          </a:xfrm>
          <a:prstGeom prst="rect">
            <a:avLst/>
          </a:prstGeom>
          <a:noFill/>
        </p:spPr>
        <p:txBody>
          <a:bodyPr wrap="none" rtlCol="0">
            <a:spAutoFit/>
          </a:bodyPr>
          <a:lstStyle/>
          <a:p>
            <a:r>
              <a:rPr lang="en-US" dirty="0" smtClean="0">
                <a:solidFill>
                  <a:srgbClr val="000000"/>
                </a:solidFill>
              </a:rPr>
              <a:t>Optional</a:t>
            </a:r>
          </a:p>
          <a:p>
            <a:r>
              <a:rPr lang="en-US" dirty="0" smtClean="0">
                <a:solidFill>
                  <a:srgbClr val="000000"/>
                </a:solidFill>
              </a:rPr>
              <a:t>Datacenter</a:t>
            </a:r>
          </a:p>
          <a:p>
            <a:r>
              <a:rPr lang="en-US" dirty="0" smtClean="0">
                <a:solidFill>
                  <a:srgbClr val="000000"/>
                </a:solidFill>
              </a:rPr>
              <a:t>Update Flow</a:t>
            </a:r>
            <a:endParaRPr lang="en-US" dirty="0">
              <a:solidFill>
                <a:srgbClr val="000000"/>
              </a:solidFill>
            </a:endParaRPr>
          </a:p>
        </p:txBody>
      </p:sp>
      <p:sp>
        <p:nvSpPr>
          <p:cNvPr id="8" name="TextBox 7"/>
          <p:cNvSpPr txBox="1"/>
          <p:nvPr/>
        </p:nvSpPr>
        <p:spPr>
          <a:xfrm>
            <a:off x="645374" y="1791032"/>
            <a:ext cx="4301177" cy="369332"/>
          </a:xfrm>
          <a:prstGeom prst="rect">
            <a:avLst/>
          </a:prstGeom>
          <a:noFill/>
        </p:spPr>
        <p:txBody>
          <a:bodyPr wrap="none" rtlCol="0">
            <a:spAutoFit/>
          </a:bodyPr>
          <a:lstStyle/>
          <a:p>
            <a:r>
              <a:rPr lang="en-US" dirty="0" smtClean="0">
                <a:solidFill>
                  <a:srgbClr val="000000"/>
                </a:solidFill>
              </a:rPr>
              <a:t>Many Different Single-Function REST Clients</a:t>
            </a:r>
            <a:endParaRPr lang="en-US" dirty="0">
              <a:solidFill>
                <a:srgbClr val="000000"/>
              </a:solidFill>
            </a:endParaRPr>
          </a:p>
        </p:txBody>
      </p:sp>
      <p:sp>
        <p:nvSpPr>
          <p:cNvPr id="10" name="TextBox 9"/>
          <p:cNvSpPr txBox="1"/>
          <p:nvPr/>
        </p:nvSpPr>
        <p:spPr>
          <a:xfrm>
            <a:off x="457211" y="5376941"/>
            <a:ext cx="5857131" cy="646331"/>
          </a:xfrm>
          <a:prstGeom prst="rect">
            <a:avLst/>
          </a:prstGeom>
          <a:noFill/>
        </p:spPr>
        <p:txBody>
          <a:bodyPr wrap="square" rtlCol="0">
            <a:spAutoFit/>
          </a:bodyPr>
          <a:lstStyle/>
          <a:p>
            <a:r>
              <a:rPr lang="en-US" dirty="0" smtClean="0">
                <a:solidFill>
                  <a:srgbClr val="000000"/>
                </a:solidFill>
              </a:rPr>
              <a:t>Each icon represents a horizontally scaled service of three to hundreds of instances deployed over three availability zones</a:t>
            </a:r>
            <a:endParaRPr lang="en-US" dirty="0">
              <a:solidFill>
                <a:srgbClr val="000000"/>
              </a:solidFill>
            </a:endParaRPr>
          </a:p>
        </p:txBody>
      </p:sp>
      <p:cxnSp>
        <p:nvCxnSpPr>
          <p:cNvPr id="11" name="Straight Arrow Connector 10"/>
          <p:cNvCxnSpPr>
            <a:stCxn id="8" idx="2"/>
          </p:cNvCxnSpPr>
          <p:nvPr/>
        </p:nvCxnSpPr>
        <p:spPr>
          <a:xfrm flipH="1">
            <a:off x="2513176" y="2160364"/>
            <a:ext cx="282787" cy="2579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p:cNvCxnSpPr>
          <p:nvPr/>
        </p:nvCxnSpPr>
        <p:spPr>
          <a:xfrm flipH="1">
            <a:off x="4946550" y="3169658"/>
            <a:ext cx="549135" cy="6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2"/>
          </p:cNvCxnSpPr>
          <p:nvPr/>
        </p:nvCxnSpPr>
        <p:spPr>
          <a:xfrm>
            <a:off x="7578840" y="2432719"/>
            <a:ext cx="0" cy="2830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795955" y="2160372"/>
            <a:ext cx="442811" cy="4103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74742" y="3293529"/>
            <a:ext cx="2693309" cy="1200329"/>
          </a:xfrm>
          <a:prstGeom prst="rect">
            <a:avLst/>
          </a:prstGeom>
          <a:noFill/>
        </p:spPr>
        <p:txBody>
          <a:bodyPr wrap="square" rtlCol="0">
            <a:spAutoFit/>
          </a:bodyPr>
          <a:lstStyle/>
          <a:p>
            <a:r>
              <a:rPr lang="en-US" dirty="0" smtClean="0">
                <a:solidFill>
                  <a:srgbClr val="000000"/>
                </a:solidFill>
              </a:rPr>
              <a:t>Over 60 Cassandra clusters</a:t>
            </a:r>
          </a:p>
          <a:p>
            <a:r>
              <a:rPr lang="en-US" dirty="0" smtClean="0">
                <a:solidFill>
                  <a:srgbClr val="000000"/>
                </a:solidFill>
              </a:rPr>
              <a:t>Over 2000 nodes</a:t>
            </a:r>
          </a:p>
          <a:p>
            <a:r>
              <a:rPr lang="en-US" dirty="0" smtClean="0">
                <a:solidFill>
                  <a:srgbClr val="000000"/>
                </a:solidFill>
              </a:rPr>
              <a:t>Over 300TB data</a:t>
            </a:r>
          </a:p>
          <a:p>
            <a:r>
              <a:rPr lang="en-US" dirty="0" smtClean="0">
                <a:solidFill>
                  <a:srgbClr val="000000"/>
                </a:solidFill>
              </a:rPr>
              <a:t>Over 1M writes/s/cluster</a:t>
            </a:r>
            <a:endParaRPr lang="en-US" dirty="0">
              <a:solidFill>
                <a:srgbClr val="000000"/>
              </a:solidFill>
            </a:endParaRPr>
          </a:p>
        </p:txBody>
      </p:sp>
    </p:spTree>
    <p:extLst>
      <p:ext uri="{BB962C8B-B14F-4D97-AF65-F5344CB8AC3E}">
        <p14:creationId xmlns:p14="http://schemas.microsoft.com/office/powerpoint/2010/main" val="297932543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Stateless Micro-Service Architecture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5854300"/>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02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Cassandra Instance Architecture</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644653"/>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16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Cassandra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Scalable and Stable in large deployments</a:t>
            </a:r>
          </a:p>
          <a:p>
            <a:pPr lvl="1"/>
            <a:r>
              <a:rPr lang="en-US" dirty="0" smtClean="0"/>
              <a:t>No additional license cost for large scale!</a:t>
            </a:r>
          </a:p>
          <a:p>
            <a:pPr lvl="1"/>
            <a:r>
              <a:rPr lang="en-US" dirty="0" smtClean="0"/>
              <a:t>Optimized for “OLTP” vs. </a:t>
            </a:r>
            <a:r>
              <a:rPr lang="en-US" dirty="0" err="1" smtClean="0"/>
              <a:t>Hbase</a:t>
            </a:r>
            <a:r>
              <a:rPr lang="en-US" dirty="0" smtClean="0"/>
              <a:t> optimized for “DSS”</a:t>
            </a:r>
          </a:p>
          <a:p>
            <a:pPr lvl="1"/>
            <a:endParaRPr lang="en-US" dirty="0" smtClean="0"/>
          </a:p>
          <a:p>
            <a:r>
              <a:rPr lang="en-US" dirty="0" smtClean="0"/>
              <a:t>Available during Partition (AP from CAP)</a:t>
            </a:r>
          </a:p>
          <a:p>
            <a:pPr lvl="1"/>
            <a:r>
              <a:rPr lang="en-US" dirty="0" smtClean="0"/>
              <a:t>Hinted handoff repairs most transient issues</a:t>
            </a:r>
          </a:p>
          <a:p>
            <a:pPr lvl="1"/>
            <a:r>
              <a:rPr lang="en-US" dirty="0" smtClean="0"/>
              <a:t>Read-repair and periodic repair keep it clean</a:t>
            </a:r>
          </a:p>
          <a:p>
            <a:pPr lvl="1"/>
            <a:endParaRPr lang="en-US" dirty="0" smtClean="0"/>
          </a:p>
          <a:p>
            <a:r>
              <a:rPr lang="en-US" dirty="0" smtClean="0"/>
              <a:t>Quorum and Client Generated Timestamp</a:t>
            </a:r>
          </a:p>
          <a:p>
            <a:pPr lvl="1"/>
            <a:r>
              <a:rPr lang="en-US" dirty="0" smtClean="0"/>
              <a:t>Read after write consistency with 2 of 3 copies</a:t>
            </a:r>
          </a:p>
          <a:p>
            <a:pPr lvl="1"/>
            <a:r>
              <a:rPr lang="en-US" dirty="0" smtClean="0"/>
              <a:t>Latest version includes </a:t>
            </a:r>
            <a:r>
              <a:rPr lang="en-US" dirty="0" err="1" smtClean="0"/>
              <a:t>Paxos</a:t>
            </a:r>
            <a:r>
              <a:rPr lang="en-US" dirty="0" smtClean="0"/>
              <a:t> for stronger transactions</a:t>
            </a:r>
          </a:p>
        </p:txBody>
      </p:sp>
    </p:spTree>
    <p:extLst>
      <p:ext uri="{BB962C8B-B14F-4D97-AF65-F5344CB8AC3E}">
        <p14:creationId xmlns:p14="http://schemas.microsoft.com/office/powerpoint/2010/main" val="239944169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Astyanax</a:t>
            </a:r>
            <a:r>
              <a:rPr lang="en-US" dirty="0"/>
              <a:t> </a:t>
            </a:r>
            <a:r>
              <a:rPr lang="en-US" dirty="0" smtClean="0"/>
              <a:t>- Cassandra Write Data Flows</a:t>
            </a:r>
            <a:br>
              <a:rPr lang="en-US" dirty="0" smtClean="0"/>
            </a:br>
            <a:r>
              <a:rPr lang="en-US" sz="2700" dirty="0" smtClean="0"/>
              <a:t>Single Region, Multiple Availability Zone, </a:t>
            </a:r>
            <a:r>
              <a:rPr lang="en-US" sz="2700" u="sng" dirty="0" smtClean="0"/>
              <a:t>Token Aware</a:t>
            </a:r>
            <a:endParaRPr lang="en-US" sz="3100"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800799"/>
              </p:ext>
            </p:extLst>
          </p:nvPr>
        </p:nvGraphicFramePr>
        <p:xfrm>
          <a:off x="1730744" y="1600202"/>
          <a:ext cx="562803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83268" y="2575688"/>
            <a:ext cx="2275329" cy="2308324"/>
          </a:xfrm>
          <a:prstGeom prst="rect">
            <a:avLst/>
          </a:prstGeom>
          <a:noFill/>
        </p:spPr>
        <p:txBody>
          <a:bodyPr wrap="square" rtlCol="0">
            <a:spAutoFit/>
          </a:bodyPr>
          <a:lstStyle/>
          <a:p>
            <a:pPr marL="342900" indent="-342900">
              <a:buFont typeface="+mj-lt"/>
              <a:buAutoNum type="arabicPeriod"/>
            </a:pPr>
            <a:r>
              <a:rPr lang="en-US" sz="1600" dirty="0" smtClean="0"/>
              <a:t>Client Writes to local coordinator</a:t>
            </a:r>
          </a:p>
          <a:p>
            <a:pPr marL="342900" indent="-342900">
              <a:buFont typeface="+mj-lt"/>
              <a:buAutoNum type="arabicPeriod"/>
            </a:pPr>
            <a:r>
              <a:rPr lang="en-US" sz="1600" dirty="0" err="1" smtClean="0"/>
              <a:t>Coodinator</a:t>
            </a:r>
            <a:r>
              <a:rPr lang="en-US" sz="1600" dirty="0" smtClean="0"/>
              <a:t> writes to other zones</a:t>
            </a:r>
          </a:p>
          <a:p>
            <a:pPr marL="342900" indent="-342900">
              <a:buFont typeface="+mj-lt"/>
              <a:buAutoNum type="arabicPeriod"/>
            </a:pPr>
            <a:r>
              <a:rPr lang="en-US" sz="1600" dirty="0" smtClean="0"/>
              <a:t>Nodes return </a:t>
            </a:r>
            <a:r>
              <a:rPr lang="en-US" sz="1600" dirty="0" err="1" smtClean="0"/>
              <a:t>ack</a:t>
            </a:r>
            <a:endParaRPr lang="en-US" sz="1600" dirty="0" smtClean="0"/>
          </a:p>
          <a:p>
            <a:pPr marL="342900" indent="-342900">
              <a:buFont typeface="+mj-lt"/>
              <a:buAutoNum type="arabicPeriod"/>
            </a:pPr>
            <a:r>
              <a:rPr lang="en-US" sz="1600" dirty="0" smtClean="0"/>
              <a:t>Data written to internal commit log disks (no more than 10 seconds later)</a:t>
            </a:r>
          </a:p>
        </p:txBody>
      </p:sp>
      <p:sp>
        <p:nvSpPr>
          <p:cNvPr id="18" name="TextBox 17"/>
          <p:cNvSpPr txBox="1"/>
          <p:nvPr/>
        </p:nvSpPr>
        <p:spPr>
          <a:xfrm>
            <a:off x="6648530" y="2575687"/>
            <a:ext cx="2157596" cy="3539430"/>
          </a:xfrm>
          <a:prstGeom prst="rect">
            <a:avLst/>
          </a:prstGeom>
          <a:noFill/>
        </p:spPr>
        <p:txBody>
          <a:bodyPr wrap="square" rtlCol="0">
            <a:spAutoFit/>
          </a:bodyPr>
          <a:lstStyle/>
          <a:p>
            <a:r>
              <a:rPr lang="en-US" sz="1600" dirty="0" smtClean="0"/>
              <a:t>If a node goes offline, hinted handoff completes the write when the node comes back up.</a:t>
            </a:r>
          </a:p>
          <a:p>
            <a:endParaRPr lang="en-US" sz="1600" dirty="0"/>
          </a:p>
          <a:p>
            <a:r>
              <a:rPr lang="en-US" sz="1600" dirty="0" smtClean="0"/>
              <a:t>Requests can choose to wait for one node, a quorum, or all nodes to </a:t>
            </a:r>
            <a:r>
              <a:rPr lang="en-US" sz="1600" dirty="0" err="1" smtClean="0"/>
              <a:t>ack</a:t>
            </a:r>
            <a:r>
              <a:rPr lang="en-US" sz="1600" dirty="0" smtClean="0"/>
              <a:t> the write</a:t>
            </a:r>
          </a:p>
          <a:p>
            <a:endParaRPr lang="en-US" sz="1600" dirty="0"/>
          </a:p>
          <a:p>
            <a:r>
              <a:rPr lang="en-US" sz="1600" dirty="0" err="1" smtClean="0"/>
              <a:t>SSTable</a:t>
            </a:r>
            <a:r>
              <a:rPr lang="en-US" sz="1600" dirty="0" smtClean="0"/>
              <a:t> disk writes and compactions occur asynchronously</a:t>
            </a:r>
          </a:p>
        </p:txBody>
      </p:sp>
      <p:grpSp>
        <p:nvGrpSpPr>
          <p:cNvPr id="38" name="Group 37"/>
          <p:cNvGrpSpPr/>
          <p:nvPr/>
        </p:nvGrpSpPr>
        <p:grpSpPr>
          <a:xfrm>
            <a:off x="3003503" y="2558313"/>
            <a:ext cx="3284749" cy="3236552"/>
            <a:chOff x="3003503" y="2558313"/>
            <a:chExt cx="3284749" cy="3236552"/>
          </a:xfrm>
        </p:grpSpPr>
        <p:sp>
          <p:nvSpPr>
            <p:cNvPr id="9" name="TextBox 8"/>
            <p:cNvSpPr txBox="1"/>
            <p:nvPr/>
          </p:nvSpPr>
          <p:spPr>
            <a:xfrm>
              <a:off x="4372507" y="3035478"/>
              <a:ext cx="224127" cy="369332"/>
            </a:xfrm>
            <a:prstGeom prst="rect">
              <a:avLst/>
            </a:prstGeom>
            <a:noFill/>
          </p:spPr>
          <p:txBody>
            <a:bodyPr wrap="square" rtlCol="0">
              <a:spAutoFit/>
            </a:bodyPr>
            <a:lstStyle/>
            <a:p>
              <a:r>
                <a:rPr lang="en-US" dirty="0" smtClean="0"/>
                <a:t>1</a:t>
              </a:r>
              <a:endParaRPr lang="en-US" dirty="0"/>
            </a:p>
          </p:txBody>
        </p:sp>
        <p:sp>
          <p:nvSpPr>
            <p:cNvPr id="10" name="TextBox 9"/>
            <p:cNvSpPr txBox="1"/>
            <p:nvPr/>
          </p:nvSpPr>
          <p:spPr>
            <a:xfrm>
              <a:off x="5964517" y="2837000"/>
              <a:ext cx="323735" cy="369332"/>
            </a:xfrm>
            <a:prstGeom prst="rect">
              <a:avLst/>
            </a:prstGeom>
            <a:noFill/>
          </p:spPr>
          <p:txBody>
            <a:bodyPr wrap="square" rtlCol="0">
              <a:spAutoFit/>
            </a:bodyPr>
            <a:lstStyle/>
            <a:p>
              <a:r>
                <a:rPr lang="en-US" dirty="0"/>
                <a:t>4</a:t>
              </a:r>
            </a:p>
          </p:txBody>
        </p:sp>
        <p:sp>
          <p:nvSpPr>
            <p:cNvPr id="15" name="TextBox 14"/>
            <p:cNvSpPr txBox="1"/>
            <p:nvPr/>
          </p:nvSpPr>
          <p:spPr>
            <a:xfrm>
              <a:off x="4596634" y="5425533"/>
              <a:ext cx="320750" cy="369332"/>
            </a:xfrm>
            <a:prstGeom prst="rect">
              <a:avLst/>
            </a:prstGeom>
            <a:noFill/>
          </p:spPr>
          <p:txBody>
            <a:bodyPr wrap="square" rtlCol="0">
              <a:spAutoFit/>
            </a:bodyPr>
            <a:lstStyle/>
            <a:p>
              <a:r>
                <a:rPr lang="en-US" dirty="0"/>
                <a:t>4</a:t>
              </a:r>
            </a:p>
          </p:txBody>
        </p:sp>
        <p:sp>
          <p:nvSpPr>
            <p:cNvPr id="17" name="TextBox 16"/>
            <p:cNvSpPr txBox="1"/>
            <p:nvPr/>
          </p:nvSpPr>
          <p:spPr>
            <a:xfrm>
              <a:off x="3003503" y="2854051"/>
              <a:ext cx="259798" cy="369332"/>
            </a:xfrm>
            <a:prstGeom prst="rect">
              <a:avLst/>
            </a:prstGeom>
            <a:noFill/>
          </p:spPr>
          <p:txBody>
            <a:bodyPr wrap="square" rtlCol="0">
              <a:spAutoFit/>
            </a:bodyPr>
            <a:lstStyle/>
            <a:p>
              <a:r>
                <a:rPr lang="en-US" dirty="0"/>
                <a:t>4</a:t>
              </a:r>
            </a:p>
          </p:txBody>
        </p:sp>
        <p:cxnSp>
          <p:nvCxnSpPr>
            <p:cNvPr id="24" name="Straight Arrow Connector 23"/>
            <p:cNvCxnSpPr>
              <a:endCxn id="35" idx="1"/>
            </p:cNvCxnSpPr>
            <p:nvPr/>
          </p:nvCxnSpPr>
          <p:spPr>
            <a:xfrm flipV="1">
              <a:off x="3565548" y="2742979"/>
              <a:ext cx="1910509" cy="9402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917384" y="3404811"/>
              <a:ext cx="784527" cy="17559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940300" y="3035478"/>
              <a:ext cx="535757" cy="17762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476057" y="2558313"/>
              <a:ext cx="323735" cy="369332"/>
            </a:xfrm>
            <a:prstGeom prst="rect">
              <a:avLst/>
            </a:prstGeom>
            <a:noFill/>
          </p:spPr>
          <p:txBody>
            <a:bodyPr wrap="square" rtlCol="0">
              <a:spAutoFit/>
            </a:bodyPr>
            <a:lstStyle/>
            <a:p>
              <a:r>
                <a:rPr lang="en-US" dirty="0"/>
                <a:t>2</a:t>
              </a:r>
            </a:p>
          </p:txBody>
        </p:sp>
        <p:sp>
          <p:nvSpPr>
            <p:cNvPr id="36" name="TextBox 35"/>
            <p:cNvSpPr txBox="1"/>
            <p:nvPr/>
          </p:nvSpPr>
          <p:spPr>
            <a:xfrm>
              <a:off x="4709234" y="5056201"/>
              <a:ext cx="323735" cy="369332"/>
            </a:xfrm>
            <a:prstGeom prst="rect">
              <a:avLst/>
            </a:prstGeom>
            <a:noFill/>
          </p:spPr>
          <p:txBody>
            <a:bodyPr wrap="square" rtlCol="0">
              <a:spAutoFit/>
            </a:bodyPr>
            <a:lstStyle/>
            <a:p>
              <a:r>
                <a:rPr lang="en-US" dirty="0"/>
                <a:t>3</a:t>
              </a:r>
            </a:p>
          </p:txBody>
        </p:sp>
        <p:sp>
          <p:nvSpPr>
            <p:cNvPr id="37" name="TextBox 36"/>
            <p:cNvSpPr txBox="1"/>
            <p:nvPr/>
          </p:nvSpPr>
          <p:spPr>
            <a:xfrm>
              <a:off x="3356517" y="2660438"/>
              <a:ext cx="323735" cy="369332"/>
            </a:xfrm>
            <a:prstGeom prst="rect">
              <a:avLst/>
            </a:prstGeom>
            <a:noFill/>
          </p:spPr>
          <p:txBody>
            <a:bodyPr wrap="square" rtlCol="0">
              <a:spAutoFit/>
            </a:bodyPr>
            <a:lstStyle/>
            <a:p>
              <a:r>
                <a:rPr lang="en-US" dirty="0"/>
                <a:t>3</a:t>
              </a:r>
            </a:p>
          </p:txBody>
        </p:sp>
        <p:sp>
          <p:nvSpPr>
            <p:cNvPr id="29" name="TextBox 28"/>
            <p:cNvSpPr txBox="1"/>
            <p:nvPr/>
          </p:nvSpPr>
          <p:spPr>
            <a:xfrm>
              <a:off x="5466589" y="2845104"/>
              <a:ext cx="323735" cy="369332"/>
            </a:xfrm>
            <a:prstGeom prst="rect">
              <a:avLst/>
            </a:prstGeom>
            <a:noFill/>
          </p:spPr>
          <p:txBody>
            <a:bodyPr wrap="square" rtlCol="0">
              <a:spAutoFit/>
            </a:bodyPr>
            <a:lstStyle/>
            <a:p>
              <a:r>
                <a:rPr lang="en-US" dirty="0"/>
                <a:t>3</a:t>
              </a:r>
            </a:p>
          </p:txBody>
        </p:sp>
      </p:grpSp>
      <p:sp>
        <p:nvSpPr>
          <p:cNvPr id="25" name="TextBox 24"/>
          <p:cNvSpPr txBox="1"/>
          <p:nvPr/>
        </p:nvSpPr>
        <p:spPr>
          <a:xfrm>
            <a:off x="5628457" y="3224093"/>
            <a:ext cx="323735" cy="369332"/>
          </a:xfrm>
          <a:prstGeom prst="rect">
            <a:avLst/>
          </a:prstGeom>
          <a:noFill/>
        </p:spPr>
        <p:txBody>
          <a:bodyPr wrap="square" rtlCol="0">
            <a:spAutoFit/>
          </a:bodyPr>
          <a:lstStyle/>
          <a:p>
            <a:r>
              <a:rPr lang="en-US" dirty="0"/>
              <a:t>2</a:t>
            </a:r>
          </a:p>
        </p:txBody>
      </p:sp>
      <p:pic>
        <p:nvPicPr>
          <p:cNvPr id="19" name="Picture 18"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250434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Flows for Multi-Region Writes</a:t>
            </a:r>
            <a:br>
              <a:rPr lang="en-US" dirty="0" smtClean="0"/>
            </a:br>
            <a:r>
              <a:rPr lang="en-US" sz="3100" dirty="0" smtClean="0"/>
              <a:t>Token Aware, Consistency Level = Local Quorum</a:t>
            </a:r>
            <a:endParaRPr lang="en-US" sz="3100" dirty="0"/>
          </a:p>
        </p:txBody>
      </p:sp>
      <p:graphicFrame>
        <p:nvGraphicFramePr>
          <p:cNvPr id="42" name="Content Placeholder 3"/>
          <p:cNvGraphicFramePr>
            <a:graphicFrameLocks noGrp="1"/>
          </p:cNvGraphicFramePr>
          <p:nvPr>
            <p:ph idx="1"/>
            <p:extLst>
              <p:ext uri="{D42A27DB-BD31-4B8C-83A1-F6EECF244321}">
                <p14:modId xmlns:p14="http://schemas.microsoft.com/office/powerpoint/2010/main" val="487832986"/>
              </p:ext>
            </p:extLst>
          </p:nvPr>
        </p:nvGraphicFramePr>
        <p:xfrm>
          <a:off x="3031276" y="3653570"/>
          <a:ext cx="3112849" cy="214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83268" y="2039740"/>
            <a:ext cx="2966332" cy="3785652"/>
          </a:xfrm>
          <a:prstGeom prst="rect">
            <a:avLst/>
          </a:prstGeom>
          <a:noFill/>
        </p:spPr>
        <p:txBody>
          <a:bodyPr wrap="square" rtlCol="0">
            <a:spAutoFit/>
          </a:bodyPr>
          <a:lstStyle/>
          <a:p>
            <a:pPr marL="342900" indent="-342900">
              <a:buFont typeface="+mj-lt"/>
              <a:buAutoNum type="arabicPeriod"/>
            </a:pPr>
            <a:r>
              <a:rPr lang="en-US" sz="1600" dirty="0" smtClean="0"/>
              <a:t>Client writes to local replicas</a:t>
            </a:r>
          </a:p>
          <a:p>
            <a:pPr marL="342900" indent="-342900">
              <a:buFont typeface="+mj-lt"/>
              <a:buAutoNum type="arabicPeriod"/>
            </a:pPr>
            <a:r>
              <a:rPr lang="en-US" sz="1600" dirty="0" smtClean="0"/>
              <a:t>Local write </a:t>
            </a:r>
            <a:r>
              <a:rPr lang="en-US" sz="1600" dirty="0" err="1" smtClean="0"/>
              <a:t>acks</a:t>
            </a:r>
            <a:r>
              <a:rPr lang="en-US" sz="1600" dirty="0" smtClean="0"/>
              <a:t> returned to Client which continues when 2 of 3 local nodes are committed</a:t>
            </a:r>
          </a:p>
          <a:p>
            <a:pPr marL="342900" indent="-342900">
              <a:buFont typeface="+mj-lt"/>
              <a:buAutoNum type="arabicPeriod"/>
            </a:pPr>
            <a:r>
              <a:rPr lang="en-US" sz="1600" dirty="0" smtClean="0"/>
              <a:t>Local coordinator writes to remote coordinator. </a:t>
            </a:r>
          </a:p>
          <a:p>
            <a:pPr marL="342900" indent="-342900">
              <a:buFont typeface="+mj-lt"/>
              <a:buAutoNum type="arabicPeriod"/>
            </a:pPr>
            <a:r>
              <a:rPr lang="en-US" sz="1600" dirty="0" smtClean="0"/>
              <a:t>When data arrives, remote coordinator node </a:t>
            </a:r>
            <a:r>
              <a:rPr lang="en-US" sz="1600" dirty="0" err="1" smtClean="0"/>
              <a:t>acks</a:t>
            </a:r>
            <a:r>
              <a:rPr lang="en-US" sz="1600" dirty="0" smtClean="0"/>
              <a:t> and copies to other remote zones</a:t>
            </a:r>
          </a:p>
          <a:p>
            <a:pPr marL="342900" indent="-342900">
              <a:buFont typeface="+mj-lt"/>
              <a:buAutoNum type="arabicPeriod"/>
            </a:pPr>
            <a:r>
              <a:rPr lang="en-US" sz="1600" dirty="0" smtClean="0"/>
              <a:t>Remote nodes </a:t>
            </a:r>
            <a:r>
              <a:rPr lang="en-US" sz="1600" dirty="0" err="1" smtClean="0"/>
              <a:t>ack</a:t>
            </a:r>
            <a:r>
              <a:rPr lang="en-US" sz="1600" dirty="0" smtClean="0"/>
              <a:t> to local coordinator</a:t>
            </a:r>
          </a:p>
          <a:p>
            <a:pPr marL="342900" indent="-342900">
              <a:buFont typeface="+mj-lt"/>
              <a:buAutoNum type="arabicPeriod"/>
            </a:pPr>
            <a:r>
              <a:rPr lang="en-US" sz="1600" dirty="0" smtClean="0"/>
              <a:t>Data flushed to internal commit log disks (no more than 10 seconds later)</a:t>
            </a:r>
          </a:p>
        </p:txBody>
      </p:sp>
      <p:sp>
        <p:nvSpPr>
          <p:cNvPr id="18" name="TextBox 17"/>
          <p:cNvSpPr txBox="1"/>
          <p:nvPr/>
        </p:nvSpPr>
        <p:spPr>
          <a:xfrm>
            <a:off x="4211394" y="2039740"/>
            <a:ext cx="4639112" cy="1077218"/>
          </a:xfrm>
          <a:prstGeom prst="rect">
            <a:avLst/>
          </a:prstGeom>
          <a:noFill/>
        </p:spPr>
        <p:txBody>
          <a:bodyPr wrap="square" rtlCol="0">
            <a:spAutoFit/>
          </a:bodyPr>
          <a:lstStyle/>
          <a:p>
            <a:r>
              <a:rPr lang="en-US" sz="1600" dirty="0" smtClean="0"/>
              <a:t>If a node or region goes offline, hinted handoff completes the write when the node comes back up.</a:t>
            </a:r>
          </a:p>
          <a:p>
            <a:r>
              <a:rPr lang="en-US" sz="1600" dirty="0" smtClean="0"/>
              <a:t>Nightly global compare and repair jobs ensure everything stays consistent.</a:t>
            </a:r>
          </a:p>
        </p:txBody>
      </p:sp>
      <p:graphicFrame>
        <p:nvGraphicFramePr>
          <p:cNvPr id="63" name="Content Placeholder 3"/>
          <p:cNvGraphicFramePr>
            <a:graphicFrameLocks/>
          </p:cNvGraphicFramePr>
          <p:nvPr>
            <p:extLst>
              <p:ext uri="{D42A27DB-BD31-4B8C-83A1-F6EECF244321}">
                <p14:modId xmlns:p14="http://schemas.microsoft.com/office/powerpoint/2010/main" val="3512176168"/>
              </p:ext>
            </p:extLst>
          </p:nvPr>
        </p:nvGraphicFramePr>
        <p:xfrm>
          <a:off x="5942477" y="3674584"/>
          <a:ext cx="3112849" cy="21415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64" name="Group 63"/>
          <p:cNvGrpSpPr/>
          <p:nvPr/>
        </p:nvGrpSpPr>
        <p:grpSpPr>
          <a:xfrm>
            <a:off x="6495870" y="4135456"/>
            <a:ext cx="1785210" cy="1448067"/>
            <a:chOff x="2551679" y="2643952"/>
            <a:chExt cx="3550205" cy="2868469"/>
          </a:xfrm>
        </p:grpSpPr>
        <p:sp>
          <p:nvSpPr>
            <p:cNvPr id="69" name="TextBox 68"/>
            <p:cNvSpPr txBox="1"/>
            <p:nvPr/>
          </p:nvSpPr>
          <p:spPr>
            <a:xfrm>
              <a:off x="3920678" y="5024683"/>
              <a:ext cx="320750" cy="487738"/>
            </a:xfrm>
            <a:prstGeom prst="rect">
              <a:avLst/>
            </a:prstGeom>
            <a:noFill/>
          </p:spPr>
          <p:txBody>
            <a:bodyPr wrap="square" rtlCol="0">
              <a:spAutoFit/>
            </a:bodyPr>
            <a:lstStyle/>
            <a:p>
              <a:r>
                <a:rPr lang="en-US" sz="1000" dirty="0"/>
                <a:t>6</a:t>
              </a:r>
            </a:p>
          </p:txBody>
        </p:sp>
        <p:sp>
          <p:nvSpPr>
            <p:cNvPr id="71" name="TextBox 70"/>
            <p:cNvSpPr txBox="1"/>
            <p:nvPr/>
          </p:nvSpPr>
          <p:spPr>
            <a:xfrm>
              <a:off x="2551679" y="2784813"/>
              <a:ext cx="259797" cy="487737"/>
            </a:xfrm>
            <a:prstGeom prst="rect">
              <a:avLst/>
            </a:prstGeom>
            <a:noFill/>
          </p:spPr>
          <p:txBody>
            <a:bodyPr wrap="square" rtlCol="0">
              <a:spAutoFit/>
            </a:bodyPr>
            <a:lstStyle/>
            <a:p>
              <a:r>
                <a:rPr lang="en-US" sz="1000" dirty="0"/>
                <a:t>5</a:t>
              </a:r>
            </a:p>
          </p:txBody>
        </p:sp>
        <p:cxnSp>
          <p:nvCxnSpPr>
            <p:cNvPr id="74" name="Straight Arrow Connector 73"/>
            <p:cNvCxnSpPr/>
            <p:nvPr/>
          </p:nvCxnSpPr>
          <p:spPr>
            <a:xfrm>
              <a:off x="3565548" y="2837000"/>
              <a:ext cx="1881779" cy="119729"/>
            </a:xfrm>
            <a:prstGeom prst="straightConnector1">
              <a:avLst/>
            </a:prstGeom>
            <a:ln w="9525" cmpd="sng">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4863643" y="3533710"/>
              <a:ext cx="977582" cy="1556424"/>
            </a:xfrm>
            <a:prstGeom prst="straightConnector1">
              <a:avLst/>
            </a:prstGeom>
            <a:ln w="9525" cmpd="sng">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4559892" y="4898748"/>
              <a:ext cx="323735" cy="487738"/>
            </a:xfrm>
            <a:prstGeom prst="rect">
              <a:avLst/>
            </a:prstGeom>
            <a:noFill/>
          </p:spPr>
          <p:txBody>
            <a:bodyPr wrap="square" rtlCol="0">
              <a:spAutoFit/>
            </a:bodyPr>
            <a:lstStyle/>
            <a:p>
              <a:r>
                <a:rPr lang="en-US" sz="1000" dirty="0"/>
                <a:t>5</a:t>
              </a:r>
            </a:p>
          </p:txBody>
        </p:sp>
        <p:sp>
          <p:nvSpPr>
            <p:cNvPr id="79" name="TextBox 78"/>
            <p:cNvSpPr txBox="1"/>
            <p:nvPr/>
          </p:nvSpPr>
          <p:spPr>
            <a:xfrm>
              <a:off x="2992608" y="2830524"/>
              <a:ext cx="323735" cy="487737"/>
            </a:xfrm>
            <a:prstGeom prst="rect">
              <a:avLst/>
            </a:prstGeom>
            <a:noFill/>
          </p:spPr>
          <p:txBody>
            <a:bodyPr wrap="square" rtlCol="0">
              <a:spAutoFit/>
            </a:bodyPr>
            <a:lstStyle/>
            <a:p>
              <a:r>
                <a:rPr lang="en-US" sz="1000" dirty="0"/>
                <a:t>6</a:t>
              </a:r>
            </a:p>
          </p:txBody>
        </p:sp>
        <p:sp>
          <p:nvSpPr>
            <p:cNvPr id="61" name="TextBox 60"/>
            <p:cNvSpPr txBox="1"/>
            <p:nvPr/>
          </p:nvSpPr>
          <p:spPr>
            <a:xfrm>
              <a:off x="5781134" y="2838257"/>
              <a:ext cx="320750" cy="487737"/>
            </a:xfrm>
            <a:prstGeom prst="rect">
              <a:avLst/>
            </a:prstGeom>
            <a:noFill/>
          </p:spPr>
          <p:txBody>
            <a:bodyPr wrap="square" rtlCol="0">
              <a:spAutoFit/>
            </a:bodyPr>
            <a:lstStyle/>
            <a:p>
              <a:r>
                <a:rPr lang="en-US" sz="1000" dirty="0"/>
                <a:t>6</a:t>
              </a:r>
            </a:p>
          </p:txBody>
        </p:sp>
        <p:sp>
          <p:nvSpPr>
            <p:cNvPr id="62" name="TextBox 61"/>
            <p:cNvSpPr txBox="1"/>
            <p:nvPr/>
          </p:nvSpPr>
          <p:spPr>
            <a:xfrm>
              <a:off x="5342753" y="2643952"/>
              <a:ext cx="320750" cy="487738"/>
            </a:xfrm>
            <a:prstGeom prst="rect">
              <a:avLst/>
            </a:prstGeom>
            <a:noFill/>
          </p:spPr>
          <p:txBody>
            <a:bodyPr wrap="square" rtlCol="0">
              <a:spAutoFit/>
            </a:bodyPr>
            <a:lstStyle/>
            <a:p>
              <a:r>
                <a:rPr lang="en-US" sz="1000" dirty="0"/>
                <a:t>4</a:t>
              </a:r>
            </a:p>
          </p:txBody>
        </p:sp>
        <p:sp>
          <p:nvSpPr>
            <p:cNvPr id="65" name="TextBox 64"/>
            <p:cNvSpPr txBox="1"/>
            <p:nvPr/>
          </p:nvSpPr>
          <p:spPr>
            <a:xfrm>
              <a:off x="5715343" y="3211243"/>
              <a:ext cx="320750" cy="487737"/>
            </a:xfrm>
            <a:prstGeom prst="rect">
              <a:avLst/>
            </a:prstGeom>
            <a:noFill/>
          </p:spPr>
          <p:txBody>
            <a:bodyPr wrap="square" rtlCol="0">
              <a:spAutoFit/>
            </a:bodyPr>
            <a:lstStyle/>
            <a:p>
              <a:r>
                <a:rPr lang="en-US" sz="1000" dirty="0"/>
                <a:t>4</a:t>
              </a:r>
            </a:p>
          </p:txBody>
        </p:sp>
        <p:sp>
          <p:nvSpPr>
            <p:cNvPr id="66" name="TextBox 65"/>
            <p:cNvSpPr txBox="1"/>
            <p:nvPr/>
          </p:nvSpPr>
          <p:spPr>
            <a:xfrm>
              <a:off x="5379362" y="2888148"/>
              <a:ext cx="320750" cy="487738"/>
            </a:xfrm>
            <a:prstGeom prst="rect">
              <a:avLst/>
            </a:prstGeom>
            <a:noFill/>
          </p:spPr>
          <p:txBody>
            <a:bodyPr wrap="square" rtlCol="0">
              <a:spAutoFit/>
            </a:bodyPr>
            <a:lstStyle/>
            <a:p>
              <a:r>
                <a:rPr lang="en-US" sz="1000" dirty="0"/>
                <a:t>4</a:t>
              </a:r>
            </a:p>
          </p:txBody>
        </p:sp>
      </p:grpSp>
      <p:grpSp>
        <p:nvGrpSpPr>
          <p:cNvPr id="43" name="Group 42"/>
          <p:cNvGrpSpPr/>
          <p:nvPr/>
        </p:nvGrpSpPr>
        <p:grpSpPr>
          <a:xfrm>
            <a:off x="3811868" y="4071208"/>
            <a:ext cx="4163372" cy="1361570"/>
            <a:chOff x="3003503" y="2558313"/>
            <a:chExt cx="8279604" cy="2697117"/>
          </a:xfrm>
        </p:grpSpPr>
        <p:sp>
          <p:nvSpPr>
            <p:cNvPr id="44" name="TextBox 43"/>
            <p:cNvSpPr txBox="1"/>
            <p:nvPr/>
          </p:nvSpPr>
          <p:spPr>
            <a:xfrm>
              <a:off x="4394279" y="3100543"/>
              <a:ext cx="224128" cy="487736"/>
            </a:xfrm>
            <a:prstGeom prst="rect">
              <a:avLst/>
            </a:prstGeom>
            <a:noFill/>
          </p:spPr>
          <p:txBody>
            <a:bodyPr wrap="square" rtlCol="0">
              <a:spAutoFit/>
            </a:bodyPr>
            <a:lstStyle/>
            <a:p>
              <a:r>
                <a:rPr lang="en-US" sz="1000" dirty="0" smtClean="0"/>
                <a:t>1</a:t>
              </a:r>
              <a:endParaRPr lang="en-US" sz="1000" dirty="0"/>
            </a:p>
          </p:txBody>
        </p:sp>
        <p:sp>
          <p:nvSpPr>
            <p:cNvPr id="45" name="TextBox 44"/>
            <p:cNvSpPr txBox="1"/>
            <p:nvPr/>
          </p:nvSpPr>
          <p:spPr>
            <a:xfrm>
              <a:off x="5860244" y="2837000"/>
              <a:ext cx="323735" cy="487736"/>
            </a:xfrm>
            <a:prstGeom prst="rect">
              <a:avLst/>
            </a:prstGeom>
            <a:noFill/>
          </p:spPr>
          <p:txBody>
            <a:bodyPr wrap="square" rtlCol="0">
              <a:spAutoFit/>
            </a:bodyPr>
            <a:lstStyle/>
            <a:p>
              <a:r>
                <a:rPr lang="en-US" sz="1000" dirty="0" smtClean="0"/>
                <a:t>6</a:t>
              </a:r>
              <a:endParaRPr lang="en-US" sz="1000" dirty="0"/>
            </a:p>
          </p:txBody>
        </p:sp>
        <p:sp>
          <p:nvSpPr>
            <p:cNvPr id="48" name="TextBox 47"/>
            <p:cNvSpPr txBox="1"/>
            <p:nvPr/>
          </p:nvSpPr>
          <p:spPr>
            <a:xfrm>
              <a:off x="5848789" y="4463478"/>
              <a:ext cx="320750" cy="487736"/>
            </a:xfrm>
            <a:prstGeom prst="rect">
              <a:avLst/>
            </a:prstGeom>
            <a:noFill/>
          </p:spPr>
          <p:txBody>
            <a:bodyPr wrap="square" rtlCol="0">
              <a:spAutoFit/>
            </a:bodyPr>
            <a:lstStyle/>
            <a:p>
              <a:r>
                <a:rPr lang="en-US" sz="1000" dirty="0" smtClean="0"/>
                <a:t>6</a:t>
              </a:r>
              <a:endParaRPr lang="en-US" sz="1000" dirty="0"/>
            </a:p>
          </p:txBody>
        </p:sp>
        <p:sp>
          <p:nvSpPr>
            <p:cNvPr id="50" name="TextBox 49"/>
            <p:cNvSpPr txBox="1"/>
            <p:nvPr/>
          </p:nvSpPr>
          <p:spPr>
            <a:xfrm>
              <a:off x="3003503" y="2854050"/>
              <a:ext cx="259797" cy="487736"/>
            </a:xfrm>
            <a:prstGeom prst="rect">
              <a:avLst/>
            </a:prstGeom>
            <a:noFill/>
          </p:spPr>
          <p:txBody>
            <a:bodyPr wrap="square" rtlCol="0">
              <a:spAutoFit/>
            </a:bodyPr>
            <a:lstStyle/>
            <a:p>
              <a:r>
                <a:rPr lang="en-US" sz="1000" dirty="0" smtClean="0"/>
                <a:t>6</a:t>
              </a:r>
              <a:endParaRPr lang="en-US" sz="1000" dirty="0"/>
            </a:p>
          </p:txBody>
        </p:sp>
        <p:cxnSp>
          <p:nvCxnSpPr>
            <p:cNvPr id="53" name="Straight Arrow Connector 52"/>
            <p:cNvCxnSpPr/>
            <p:nvPr/>
          </p:nvCxnSpPr>
          <p:spPr>
            <a:xfrm flipV="1">
              <a:off x="3565549" y="2753646"/>
              <a:ext cx="1910509" cy="83354"/>
            </a:xfrm>
            <a:prstGeom prst="straightConnector1">
              <a:avLst/>
            </a:prstGeom>
            <a:ln w="9525"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618407" y="3575336"/>
              <a:ext cx="1181386" cy="1375879"/>
            </a:xfrm>
            <a:prstGeom prst="straightConnector1">
              <a:avLst/>
            </a:prstGeom>
            <a:ln w="9525"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5003912" y="3102211"/>
              <a:ext cx="472146" cy="276948"/>
            </a:xfrm>
            <a:prstGeom prst="straightConnector1">
              <a:avLst/>
            </a:prstGeom>
            <a:ln w="9525"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476057" y="2558313"/>
              <a:ext cx="323735" cy="487736"/>
            </a:xfrm>
            <a:prstGeom prst="rect">
              <a:avLst/>
            </a:prstGeom>
            <a:noFill/>
          </p:spPr>
          <p:txBody>
            <a:bodyPr wrap="square" rtlCol="0">
              <a:spAutoFit/>
            </a:bodyPr>
            <a:lstStyle/>
            <a:p>
              <a:r>
                <a:rPr lang="en-US" sz="1000" dirty="0"/>
                <a:t>2</a:t>
              </a:r>
            </a:p>
          </p:txBody>
        </p:sp>
        <p:sp>
          <p:nvSpPr>
            <p:cNvPr id="57" name="TextBox 56"/>
            <p:cNvSpPr txBox="1"/>
            <p:nvPr/>
          </p:nvSpPr>
          <p:spPr>
            <a:xfrm>
              <a:off x="5637820" y="4162930"/>
              <a:ext cx="323735" cy="487736"/>
            </a:xfrm>
            <a:prstGeom prst="rect">
              <a:avLst/>
            </a:prstGeom>
            <a:noFill/>
          </p:spPr>
          <p:txBody>
            <a:bodyPr wrap="square" rtlCol="0">
              <a:spAutoFit/>
            </a:bodyPr>
            <a:lstStyle/>
            <a:p>
              <a:r>
                <a:rPr lang="en-US" sz="1000" dirty="0"/>
                <a:t>2</a:t>
              </a:r>
            </a:p>
          </p:txBody>
        </p:sp>
        <p:sp>
          <p:nvSpPr>
            <p:cNvPr id="58" name="TextBox 57"/>
            <p:cNvSpPr txBox="1"/>
            <p:nvPr/>
          </p:nvSpPr>
          <p:spPr>
            <a:xfrm>
              <a:off x="3275421" y="2648901"/>
              <a:ext cx="323735" cy="487736"/>
            </a:xfrm>
            <a:prstGeom prst="rect">
              <a:avLst/>
            </a:prstGeom>
            <a:noFill/>
          </p:spPr>
          <p:txBody>
            <a:bodyPr wrap="square" rtlCol="0">
              <a:spAutoFit/>
            </a:bodyPr>
            <a:lstStyle/>
            <a:p>
              <a:r>
                <a:rPr lang="en-US" sz="1000" dirty="0"/>
                <a:t>2</a:t>
              </a:r>
            </a:p>
          </p:txBody>
        </p:sp>
        <p:cxnSp>
          <p:nvCxnSpPr>
            <p:cNvPr id="80" name="Straight Arrow Connector 79"/>
            <p:cNvCxnSpPr/>
            <p:nvPr/>
          </p:nvCxnSpPr>
          <p:spPr>
            <a:xfrm flipH="1">
              <a:off x="6297952" y="3171447"/>
              <a:ext cx="4985155" cy="112510"/>
            </a:xfrm>
            <a:prstGeom prst="straightConnector1">
              <a:avLst/>
            </a:prstGeom>
            <a:ln w="9525"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6401948" y="3102211"/>
              <a:ext cx="2019607" cy="33764"/>
            </a:xfrm>
            <a:prstGeom prst="straightConnector1">
              <a:avLst/>
            </a:prstGeom>
            <a:ln w="952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flipV="1">
              <a:off x="6253386" y="3372753"/>
              <a:ext cx="3649764" cy="1882677"/>
            </a:xfrm>
            <a:prstGeom prst="straightConnector1">
              <a:avLst/>
            </a:prstGeom>
            <a:ln w="952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115881" y="2829706"/>
              <a:ext cx="323735" cy="487736"/>
            </a:xfrm>
            <a:prstGeom prst="rect">
              <a:avLst/>
            </a:prstGeom>
            <a:noFill/>
          </p:spPr>
          <p:txBody>
            <a:bodyPr wrap="square" rtlCol="0">
              <a:spAutoFit/>
            </a:bodyPr>
            <a:lstStyle/>
            <a:p>
              <a:r>
                <a:rPr lang="en-US" sz="1000" dirty="0" smtClean="0"/>
                <a:t>3</a:t>
              </a:r>
              <a:endParaRPr lang="en-US" sz="1000" dirty="0"/>
            </a:p>
          </p:txBody>
        </p:sp>
      </p:grpSp>
      <p:sp>
        <p:nvSpPr>
          <p:cNvPr id="87" name="TextBox 86"/>
          <p:cNvSpPr txBox="1"/>
          <p:nvPr/>
        </p:nvSpPr>
        <p:spPr>
          <a:xfrm>
            <a:off x="5276752" y="3536434"/>
            <a:ext cx="1659429" cy="369332"/>
          </a:xfrm>
          <a:prstGeom prst="rect">
            <a:avLst/>
          </a:prstGeom>
          <a:noFill/>
        </p:spPr>
        <p:txBody>
          <a:bodyPr wrap="none" rtlCol="0">
            <a:spAutoFit/>
          </a:bodyPr>
          <a:lstStyle/>
          <a:p>
            <a:r>
              <a:rPr lang="en-US" dirty="0" smtClean="0"/>
              <a:t>100+ms latency</a:t>
            </a:r>
            <a:endParaRPr lang="en-US" dirty="0"/>
          </a:p>
        </p:txBody>
      </p:sp>
      <p:pic>
        <p:nvPicPr>
          <p:cNvPr id="34" name="Picture 33" descr="TwitterLogo.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961789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Cassandra at Scale</a:t>
            </a:r>
            <a:endParaRPr lang="en-US" dirty="0"/>
          </a:p>
        </p:txBody>
      </p:sp>
      <p:sp>
        <p:nvSpPr>
          <p:cNvPr id="5" name="Subtitle 4"/>
          <p:cNvSpPr>
            <a:spLocks noGrp="1"/>
          </p:cNvSpPr>
          <p:nvPr>
            <p:ph type="subTitle" idx="1"/>
          </p:nvPr>
        </p:nvSpPr>
        <p:spPr>
          <a:xfrm>
            <a:off x="1371600" y="3886200"/>
            <a:ext cx="6400800" cy="1752600"/>
          </a:xfrm>
        </p:spPr>
        <p:txBody>
          <a:bodyPr/>
          <a:lstStyle/>
          <a:p>
            <a:r>
              <a:rPr lang="en-US" dirty="0" smtClean="0"/>
              <a:t>Benchmarking to Retire Risk</a:t>
            </a:r>
            <a:endParaRPr lang="en-US" dirty="0"/>
          </a:p>
        </p:txBody>
      </p:sp>
      <p:sp>
        <p:nvSpPr>
          <p:cNvPr id="6" name="Cloud 5"/>
          <p:cNvSpPr/>
          <p:nvPr/>
        </p:nvSpPr>
        <p:spPr>
          <a:xfrm>
            <a:off x="7685590" y="6019561"/>
            <a:ext cx="1349277" cy="740869"/>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More?</a:t>
            </a:r>
            <a:endParaRPr lang="en-US" dirty="0"/>
          </a:p>
        </p:txBody>
      </p:sp>
    </p:spTree>
    <p:extLst>
      <p:ext uri="{BB962C8B-B14F-4D97-AF65-F5344CB8AC3E}">
        <p14:creationId xmlns:p14="http://schemas.microsoft.com/office/powerpoint/2010/main" val="211227202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Scalability from 48 to 288 nodes on AWS</a:t>
            </a:r>
            <a:r>
              <a:rPr lang="en-US" dirty="0"/>
              <a:t/>
            </a:r>
            <a:br>
              <a:rPr lang="en-US" dirty="0"/>
            </a:br>
            <a:r>
              <a:rPr lang="en-US" sz="2000" dirty="0"/>
              <a:t>http://</a:t>
            </a:r>
            <a:r>
              <a:rPr lang="en-US" sz="2000" dirty="0" err="1"/>
              <a:t>techblog.netflix.com</a:t>
            </a:r>
            <a:r>
              <a:rPr lang="en-US" sz="2000" dirty="0"/>
              <a:t>/2011/11/benchmarking-</a:t>
            </a:r>
            <a:r>
              <a:rPr lang="en-US" sz="2000" dirty="0" err="1"/>
              <a:t>cassandra</a:t>
            </a:r>
            <a:r>
              <a:rPr lang="en-US" sz="2000" dirty="0"/>
              <a:t>-scalability-</a:t>
            </a:r>
            <a:r>
              <a:rPr lang="en-US" sz="2000" dirty="0" err="1" smtClean="0"/>
              <a:t>on.html</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2533206"/>
              </p:ext>
            </p:extLst>
          </p:nvPr>
        </p:nvGraphicFramePr>
        <p:xfrm>
          <a:off x="457200" y="1600205"/>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6084976" y="3335287"/>
            <a:ext cx="2601824" cy="1477328"/>
          </a:xfrm>
          <a:prstGeom prst="rect">
            <a:avLst/>
          </a:prstGeom>
          <a:noFill/>
        </p:spPr>
        <p:txBody>
          <a:bodyPr wrap="square" rtlCol="0">
            <a:spAutoFit/>
          </a:bodyPr>
          <a:lstStyle/>
          <a:p>
            <a:r>
              <a:rPr lang="en-US" dirty="0" smtClean="0"/>
              <a:t>Used 288 of m1.xlarge</a:t>
            </a:r>
          </a:p>
          <a:p>
            <a:r>
              <a:rPr lang="en-US" dirty="0" smtClean="0"/>
              <a:t>4 CPU, 15 GB RAM, 8 ECU</a:t>
            </a:r>
          </a:p>
          <a:p>
            <a:r>
              <a:rPr lang="en-US" dirty="0" smtClean="0"/>
              <a:t>Cassandra 0.86</a:t>
            </a:r>
            <a:endParaRPr lang="en-US" dirty="0"/>
          </a:p>
          <a:p>
            <a:r>
              <a:rPr lang="en-US" dirty="0" smtClean="0"/>
              <a:t>Benchmark </a:t>
            </a:r>
            <a:r>
              <a:rPr lang="en-US" dirty="0" err="1" smtClean="0"/>
              <a:t>config</a:t>
            </a:r>
            <a:r>
              <a:rPr lang="en-US" dirty="0" smtClean="0"/>
              <a:t> only existed for about 1hr</a:t>
            </a:r>
            <a:endParaRPr lang="en-US" dirty="0"/>
          </a:p>
        </p:txBody>
      </p:sp>
      <p:pic>
        <p:nvPicPr>
          <p:cNvPr id="5" name="Picture 4"/>
          <p:cNvPicPr>
            <a:picLocks noChangeAspect="1"/>
          </p:cNvPicPr>
          <p:nvPr/>
        </p:nvPicPr>
        <p:blipFill>
          <a:blip r:embed="rId3"/>
          <a:stretch>
            <a:fillRect/>
          </a:stretch>
        </p:blipFill>
        <p:spPr>
          <a:xfrm>
            <a:off x="113488" y="6242766"/>
            <a:ext cx="4399398" cy="546783"/>
          </a:xfrm>
          <a:prstGeom prst="rect">
            <a:avLst/>
          </a:prstGeom>
        </p:spPr>
      </p:pic>
      <p:sp>
        <p:nvSpPr>
          <p:cNvPr id="6" name="Rectangle 5"/>
          <p:cNvSpPr>
            <a:spLocks noChangeAspect="1"/>
          </p:cNvSpPr>
          <p:nvPr/>
        </p:nvSpPr>
        <p:spPr>
          <a:xfrm>
            <a:off x="2626654" y="1602734"/>
            <a:ext cx="3772487" cy="2215991"/>
          </a:xfrm>
          <a:prstGeom prst="rect">
            <a:avLst/>
          </a:prstGeom>
          <a:noFill/>
        </p:spPr>
        <p:txBody>
          <a:bodyPr wrap="none" lIns="91440" tIns="45720" rIns="91440" bIns="45720">
            <a:spAutoFit/>
          </a:bodyPr>
          <a:lstStyle/>
          <a:p>
            <a:pPr algn="ctr"/>
            <a:r>
              <a:rPr lang="en-US" sz="13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2011</a:t>
            </a:r>
            <a:endParaRPr lang="en-US" sz="13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4232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Outcomes:</a:t>
            </a:r>
            <a:endParaRPr lang="en-US" sz="5400" dirty="0"/>
          </a:p>
        </p:txBody>
      </p:sp>
      <p:sp>
        <p:nvSpPr>
          <p:cNvPr id="3" name="Content Placeholder 2"/>
          <p:cNvSpPr>
            <a:spLocks noGrp="1"/>
          </p:cNvSpPr>
          <p:nvPr>
            <p:ph idx="1"/>
          </p:nvPr>
        </p:nvSpPr>
        <p:spPr/>
        <p:txBody>
          <a:bodyPr>
            <a:normAutofit fontScale="92500"/>
          </a:bodyPr>
          <a:lstStyle/>
          <a:p>
            <a:r>
              <a:rPr lang="en-US" dirty="0" smtClean="0"/>
              <a:t>Public cloud – scalability, agility, sharing</a:t>
            </a:r>
          </a:p>
          <a:p>
            <a:r>
              <a:rPr lang="en-US" dirty="0" smtClean="0"/>
              <a:t>Micro-services – separation of concerns</a:t>
            </a:r>
          </a:p>
          <a:p>
            <a:r>
              <a:rPr lang="en-US" dirty="0" smtClean="0"/>
              <a:t>De-normalized data – separation of concerns</a:t>
            </a:r>
          </a:p>
          <a:p>
            <a:r>
              <a:rPr lang="en-US" dirty="0" smtClean="0"/>
              <a:t>Chaos Engines – anti-fragile operations</a:t>
            </a:r>
          </a:p>
          <a:p>
            <a:r>
              <a:rPr lang="en-US" dirty="0" smtClean="0"/>
              <a:t>Open </a:t>
            </a:r>
            <a:r>
              <a:rPr lang="en-US" dirty="0"/>
              <a:t>source by </a:t>
            </a:r>
            <a:r>
              <a:rPr lang="en-US" dirty="0" smtClean="0"/>
              <a:t>default – agility, sharing</a:t>
            </a:r>
            <a:endParaRPr lang="en-US" dirty="0"/>
          </a:p>
          <a:p>
            <a:r>
              <a:rPr lang="en-US" dirty="0" smtClean="0"/>
              <a:t>Continuous deployment – agility, immutability</a:t>
            </a:r>
          </a:p>
          <a:p>
            <a:r>
              <a:rPr lang="en-US" dirty="0" err="1" smtClean="0"/>
              <a:t>DevOps</a:t>
            </a:r>
            <a:r>
              <a:rPr lang="en-US" dirty="0" smtClean="0"/>
              <a:t> – high trust organization, sharing</a:t>
            </a:r>
          </a:p>
          <a:p>
            <a:r>
              <a:rPr lang="en-US" dirty="0" smtClean="0"/>
              <a:t>Run-what-you-wrote – anti-fragile development</a:t>
            </a:r>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2868077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Cassandra Disk vs. SSD Benchmark</a:t>
            </a:r>
            <a:br>
              <a:rPr lang="en-US" dirty="0" smtClean="0"/>
            </a:br>
            <a:r>
              <a:rPr lang="en-US" sz="2200" dirty="0" smtClean="0"/>
              <a:t>Same Throughput, Lower Latency, Half </a:t>
            </a:r>
            <a:r>
              <a:rPr lang="en-US" sz="2200" dirty="0"/>
              <a:t>Cost</a:t>
            </a:r>
            <a:br>
              <a:rPr lang="en-US" sz="2200" dirty="0"/>
            </a:br>
            <a:r>
              <a:rPr lang="en-US" sz="1800" dirty="0"/>
              <a:t>http://</a:t>
            </a:r>
            <a:r>
              <a:rPr lang="en-US" sz="1800" dirty="0" err="1"/>
              <a:t>techblog.netflix.com</a:t>
            </a:r>
            <a:r>
              <a:rPr lang="en-US" sz="1800" dirty="0"/>
              <a:t>/2012/07/benchmarking-high-performance-</a:t>
            </a:r>
            <a:r>
              <a:rPr lang="en-US" sz="1800" dirty="0" err="1"/>
              <a:t>io</a:t>
            </a:r>
            <a:r>
              <a:rPr lang="en-US" sz="1800" dirty="0"/>
              <a:t>-</a:t>
            </a:r>
            <a:r>
              <a:rPr lang="en-US" sz="1800" dirty="0" err="1"/>
              <a:t>with.html</a:t>
            </a:r>
            <a:endParaRPr lang="en-US"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02774987"/>
              </p:ext>
            </p:extLst>
          </p:nvPr>
        </p:nvGraphicFramePr>
        <p:xfrm>
          <a:off x="457200" y="160020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p:cNvCxnSpPr/>
          <p:nvPr/>
        </p:nvCxnSpPr>
        <p:spPr>
          <a:xfrm>
            <a:off x="7466276" y="3833151"/>
            <a:ext cx="186110" cy="1205956"/>
          </a:xfrm>
          <a:prstGeom prst="line">
            <a:avLst/>
          </a:prstGeom>
          <a:ln w="19050" cmpd="sng">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5" name="Rectangle 4"/>
          <p:cNvSpPr>
            <a:spLocks noChangeAspect="1"/>
          </p:cNvSpPr>
          <p:nvPr/>
        </p:nvSpPr>
        <p:spPr>
          <a:xfrm>
            <a:off x="2626654" y="1602734"/>
            <a:ext cx="3772487" cy="2215991"/>
          </a:xfrm>
          <a:prstGeom prst="rect">
            <a:avLst/>
          </a:prstGeom>
          <a:noFill/>
        </p:spPr>
        <p:txBody>
          <a:bodyPr wrap="none" lIns="91440" tIns="45720" rIns="91440" bIns="45720">
            <a:spAutoFit/>
          </a:bodyPr>
          <a:lstStyle/>
          <a:p>
            <a:pPr algn="ctr"/>
            <a:r>
              <a:rPr lang="en-US" sz="13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2012</a:t>
            </a:r>
            <a:endParaRPr lang="en-US" sz="13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20074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2013 - Cross Region Use Cases</a:t>
            </a:r>
            <a:endParaRPr lang="en-US" dirty="0"/>
          </a:p>
        </p:txBody>
      </p:sp>
      <p:sp>
        <p:nvSpPr>
          <p:cNvPr id="6" name="Content Placeholder 5"/>
          <p:cNvSpPr>
            <a:spLocks noGrp="1"/>
          </p:cNvSpPr>
          <p:nvPr>
            <p:ph idx="1"/>
          </p:nvPr>
        </p:nvSpPr>
        <p:spPr/>
        <p:txBody>
          <a:bodyPr>
            <a:normAutofit lnSpcReduction="10000"/>
          </a:bodyPr>
          <a:lstStyle/>
          <a:p>
            <a:r>
              <a:rPr lang="en-US" dirty="0" smtClean="0"/>
              <a:t>Geographic Isolation</a:t>
            </a:r>
          </a:p>
          <a:p>
            <a:pPr lvl="1"/>
            <a:r>
              <a:rPr lang="en-US" dirty="0" smtClean="0"/>
              <a:t>US to Europe replication of subscriber data</a:t>
            </a:r>
          </a:p>
          <a:p>
            <a:pPr lvl="1"/>
            <a:r>
              <a:rPr lang="en-US" dirty="0" smtClean="0"/>
              <a:t>Read intensive, low update rate</a:t>
            </a:r>
          </a:p>
          <a:p>
            <a:pPr lvl="1"/>
            <a:r>
              <a:rPr lang="en-US" dirty="0" smtClean="0"/>
              <a:t>Production use since late 2011</a:t>
            </a:r>
          </a:p>
          <a:p>
            <a:pPr lvl="1"/>
            <a:endParaRPr lang="en-US" dirty="0" smtClean="0"/>
          </a:p>
          <a:p>
            <a:r>
              <a:rPr lang="en-US" dirty="0" smtClean="0"/>
              <a:t>Redundancy for regional failover</a:t>
            </a:r>
          </a:p>
          <a:p>
            <a:pPr lvl="1"/>
            <a:r>
              <a:rPr lang="en-US" dirty="0" smtClean="0"/>
              <a:t>US East to US West replication of everything</a:t>
            </a:r>
          </a:p>
          <a:p>
            <a:pPr lvl="1"/>
            <a:r>
              <a:rPr lang="en-US" dirty="0" smtClean="0"/>
              <a:t>Includes write intensive data, high update rate</a:t>
            </a:r>
          </a:p>
          <a:p>
            <a:pPr lvl="1"/>
            <a:r>
              <a:rPr lang="en-US" dirty="0" smtClean="0"/>
              <a:t>Testing now</a:t>
            </a:r>
          </a:p>
        </p:txBody>
      </p:sp>
    </p:spTree>
    <p:extLst>
      <p:ext uri="{BB962C8B-B14F-4D97-AF65-F5344CB8AC3E}">
        <p14:creationId xmlns:p14="http://schemas.microsoft.com/office/powerpoint/2010/main" val="18277936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04963"/>
          </a:xfrm>
        </p:spPr>
        <p:txBody>
          <a:bodyPr>
            <a:normAutofit fontScale="90000"/>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smtClean="0"/>
              <a:t>Benchmarking Global Cassandra</a:t>
            </a:r>
            <a:br>
              <a:rPr lang="en-US" dirty="0" smtClean="0"/>
            </a:br>
            <a:r>
              <a:rPr lang="en-US" sz="2200" dirty="0" smtClean="0"/>
              <a:t>Write intensive test of cross region replication capacity</a:t>
            </a:r>
            <a:br>
              <a:rPr lang="en-US" sz="2200" dirty="0" smtClean="0"/>
            </a:br>
            <a:r>
              <a:rPr lang="en-US" sz="2200" dirty="0" smtClean="0"/>
              <a:t>16 x hi1.4xlarge SSD nodes per zone = 96 total</a:t>
            </a:r>
            <a:br>
              <a:rPr lang="en-US" sz="2200" dirty="0" smtClean="0"/>
            </a:br>
            <a:r>
              <a:rPr lang="en-US" sz="2200" dirty="0" smtClean="0"/>
              <a:t>192 TB of SSD in six locations up and running Cassandra </a:t>
            </a:r>
            <a:r>
              <a:rPr lang="en-US" sz="2200" u="sng" dirty="0" smtClean="0"/>
              <a:t>in 20 minutes</a:t>
            </a:r>
            <a:endParaRPr lang="en-US" sz="3600" u="sng" dirty="0" smtClean="0">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6847846"/>
              </p:ext>
            </p:extLst>
          </p:nvPr>
        </p:nvGraphicFramePr>
        <p:xfrm>
          <a:off x="457200" y="3718277"/>
          <a:ext cx="3860098" cy="230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rapezoid 6"/>
          <p:cNvSpPr/>
          <p:nvPr/>
        </p:nvSpPr>
        <p:spPr>
          <a:xfrm>
            <a:off x="766761" y="3718277"/>
            <a:ext cx="3247372" cy="256987"/>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US-West-2 Region - Oregon</a:t>
            </a:r>
            <a:endParaRPr lang="en-US" dirty="0"/>
          </a:p>
        </p:txBody>
      </p:sp>
      <p:sp>
        <p:nvSpPr>
          <p:cNvPr id="8" name="Down Arrow 7"/>
          <p:cNvSpPr/>
          <p:nvPr/>
        </p:nvSpPr>
        <p:spPr>
          <a:xfrm>
            <a:off x="926903" y="39752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2253781" y="39752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3580652" y="3975261"/>
            <a:ext cx="243393" cy="2052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3020850307"/>
              </p:ext>
            </p:extLst>
          </p:nvPr>
        </p:nvGraphicFramePr>
        <p:xfrm>
          <a:off x="4826702" y="3718277"/>
          <a:ext cx="3860098" cy="23050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Left-Right Arrow 15"/>
          <p:cNvSpPr/>
          <p:nvPr/>
        </p:nvSpPr>
        <p:spPr>
          <a:xfrm>
            <a:off x="5911556" y="5288321"/>
            <a:ext cx="347788" cy="177512"/>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7259460" y="5288321"/>
            <a:ext cx="347788" cy="177512"/>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apezoid 17"/>
          <p:cNvSpPr/>
          <p:nvPr/>
        </p:nvSpPr>
        <p:spPr>
          <a:xfrm>
            <a:off x="5171715" y="3718273"/>
            <a:ext cx="3205976" cy="255147"/>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US-East-1 Region - Virginia</a:t>
            </a:r>
            <a:endParaRPr lang="en-US" dirty="0"/>
          </a:p>
        </p:txBody>
      </p:sp>
      <p:sp>
        <p:nvSpPr>
          <p:cNvPr id="19" name="Down Arrow 18"/>
          <p:cNvSpPr/>
          <p:nvPr/>
        </p:nvSpPr>
        <p:spPr>
          <a:xfrm>
            <a:off x="5329800" y="39734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6639763" y="39734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7949727" y="3973421"/>
            <a:ext cx="240290" cy="2038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Right Arrow 23"/>
          <p:cNvSpPr/>
          <p:nvPr/>
        </p:nvSpPr>
        <p:spPr>
          <a:xfrm>
            <a:off x="4281500" y="5300933"/>
            <a:ext cx="572512" cy="177512"/>
          </a:xfrm>
          <a:prstGeom prst="lef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Left-Right Arrow 58"/>
          <p:cNvSpPr/>
          <p:nvPr/>
        </p:nvSpPr>
        <p:spPr>
          <a:xfrm>
            <a:off x="2888858" y="5293299"/>
            <a:ext cx="347788" cy="177512"/>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Left-Right Arrow 59"/>
          <p:cNvSpPr/>
          <p:nvPr/>
        </p:nvSpPr>
        <p:spPr>
          <a:xfrm>
            <a:off x="1533087" y="5286935"/>
            <a:ext cx="347788" cy="177512"/>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own Arrow 2"/>
          <p:cNvSpPr/>
          <p:nvPr/>
        </p:nvSpPr>
        <p:spPr>
          <a:xfrm>
            <a:off x="1170295" y="2857510"/>
            <a:ext cx="362807" cy="860775"/>
          </a:xfrm>
          <a:prstGeom prst="down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926903" y="2120900"/>
            <a:ext cx="851113" cy="736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Load</a:t>
            </a:r>
            <a:endParaRPr lang="en-US" dirty="0"/>
          </a:p>
        </p:txBody>
      </p:sp>
      <p:sp>
        <p:nvSpPr>
          <p:cNvPr id="25" name="Down Arrow 24"/>
          <p:cNvSpPr/>
          <p:nvPr/>
        </p:nvSpPr>
        <p:spPr>
          <a:xfrm>
            <a:off x="7502869" y="2857510"/>
            <a:ext cx="362807" cy="860775"/>
          </a:xfrm>
          <a:prstGeom prst="down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7259466" y="2120900"/>
            <a:ext cx="851113" cy="736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Load</a:t>
            </a:r>
            <a:endParaRPr lang="en-US" dirty="0"/>
          </a:p>
        </p:txBody>
      </p:sp>
      <p:sp>
        <p:nvSpPr>
          <p:cNvPr id="27" name="Down Arrow 26"/>
          <p:cNvSpPr/>
          <p:nvPr/>
        </p:nvSpPr>
        <p:spPr>
          <a:xfrm rot="19607133">
            <a:off x="5036428" y="2610319"/>
            <a:ext cx="362807" cy="1088276"/>
          </a:xfrm>
          <a:prstGeom prst="downArrow">
            <a:avLst>
              <a:gd name="adj1" fmla="val 50000"/>
              <a:gd name="adj2" fmla="val 25496"/>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874852" y="1981200"/>
            <a:ext cx="1347679" cy="736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Validation Load</a:t>
            </a:r>
            <a:endParaRPr lang="en-US" dirty="0"/>
          </a:p>
        </p:txBody>
      </p:sp>
      <p:sp>
        <p:nvSpPr>
          <p:cNvPr id="29" name="Down Arrow 28"/>
          <p:cNvSpPr/>
          <p:nvPr/>
        </p:nvSpPr>
        <p:spPr>
          <a:xfrm rot="12478426">
            <a:off x="3693447" y="2637259"/>
            <a:ext cx="362807" cy="1088276"/>
          </a:xfrm>
          <a:prstGeom prst="downArrow">
            <a:avLst>
              <a:gd name="adj1" fmla="val 50000"/>
              <a:gd name="adj2" fmla="val 25496"/>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0726" y="5653947"/>
            <a:ext cx="1813116" cy="369332"/>
          </a:xfrm>
          <a:prstGeom prst="rect">
            <a:avLst/>
          </a:prstGeom>
          <a:noFill/>
        </p:spPr>
        <p:txBody>
          <a:bodyPr wrap="none" rtlCol="0">
            <a:spAutoFit/>
          </a:bodyPr>
          <a:lstStyle/>
          <a:p>
            <a:r>
              <a:rPr lang="en-US" dirty="0" smtClean="0"/>
              <a:t>Inter-Zone Traffic</a:t>
            </a:r>
            <a:endParaRPr lang="en-US" dirty="0"/>
          </a:p>
        </p:txBody>
      </p:sp>
      <p:sp>
        <p:nvSpPr>
          <p:cNvPr id="31" name="TextBox 30"/>
          <p:cNvSpPr txBox="1"/>
          <p:nvPr/>
        </p:nvSpPr>
        <p:spPr>
          <a:xfrm>
            <a:off x="45941385" y="5768245"/>
            <a:ext cx="1772603" cy="923330"/>
          </a:xfrm>
          <a:prstGeom prst="rect">
            <a:avLst/>
          </a:prstGeom>
          <a:noFill/>
        </p:spPr>
        <p:txBody>
          <a:bodyPr wrap="square" rtlCol="0">
            <a:spAutoFit/>
          </a:bodyPr>
          <a:lstStyle/>
          <a:p>
            <a:r>
              <a:rPr lang="en-US" dirty="0" smtClean="0"/>
              <a:t>18TB Backup Restored from S3 using </a:t>
            </a:r>
            <a:r>
              <a:rPr lang="en-US" dirty="0" err="1" smtClean="0"/>
              <a:t>Priam</a:t>
            </a:r>
            <a:endParaRPr lang="en-US" dirty="0"/>
          </a:p>
        </p:txBody>
      </p:sp>
      <p:sp>
        <p:nvSpPr>
          <p:cNvPr id="11" name="TextBox 10"/>
          <p:cNvSpPr txBox="1"/>
          <p:nvPr/>
        </p:nvSpPr>
        <p:spPr>
          <a:xfrm>
            <a:off x="5177015" y="2434749"/>
            <a:ext cx="2082446" cy="923330"/>
          </a:xfrm>
          <a:prstGeom prst="rect">
            <a:avLst/>
          </a:prstGeom>
          <a:noFill/>
        </p:spPr>
        <p:txBody>
          <a:bodyPr wrap="square" rtlCol="0">
            <a:spAutoFit/>
          </a:bodyPr>
          <a:lstStyle/>
          <a:p>
            <a:r>
              <a:rPr lang="en-US" dirty="0" smtClean="0"/>
              <a:t>1 Million writes</a:t>
            </a:r>
          </a:p>
          <a:p>
            <a:r>
              <a:rPr lang="en-US" dirty="0" smtClean="0"/>
              <a:t>CL.ONE (wait for one replica to </a:t>
            </a:r>
            <a:r>
              <a:rPr lang="en-US" dirty="0" err="1" smtClean="0"/>
              <a:t>ack</a:t>
            </a:r>
            <a:r>
              <a:rPr lang="en-US" dirty="0" smtClean="0"/>
              <a:t>)</a:t>
            </a:r>
            <a:endParaRPr lang="en-US" dirty="0"/>
          </a:p>
        </p:txBody>
      </p:sp>
      <p:sp>
        <p:nvSpPr>
          <p:cNvPr id="33" name="TextBox 32"/>
          <p:cNvSpPr txBox="1"/>
          <p:nvPr/>
        </p:nvSpPr>
        <p:spPr>
          <a:xfrm>
            <a:off x="2377954" y="2282351"/>
            <a:ext cx="1641570" cy="1200329"/>
          </a:xfrm>
          <a:prstGeom prst="rect">
            <a:avLst/>
          </a:prstGeom>
          <a:noFill/>
        </p:spPr>
        <p:txBody>
          <a:bodyPr wrap="none" rtlCol="0">
            <a:spAutoFit/>
          </a:bodyPr>
          <a:lstStyle/>
          <a:p>
            <a:r>
              <a:rPr lang="en-US" dirty="0" smtClean="0"/>
              <a:t>1 Million reads</a:t>
            </a:r>
          </a:p>
          <a:p>
            <a:r>
              <a:rPr lang="en-US" dirty="0" smtClean="0"/>
              <a:t>After 500ms</a:t>
            </a:r>
          </a:p>
          <a:p>
            <a:r>
              <a:rPr lang="en-US" dirty="0" smtClean="0"/>
              <a:t>CL.ONE with no</a:t>
            </a:r>
          </a:p>
          <a:p>
            <a:r>
              <a:rPr lang="en-US" dirty="0" smtClean="0"/>
              <a:t>Data loss</a:t>
            </a:r>
            <a:endParaRPr lang="en-US" dirty="0"/>
          </a:p>
        </p:txBody>
      </p:sp>
      <p:sp>
        <p:nvSpPr>
          <p:cNvPr id="34" name="TextBox 33"/>
          <p:cNvSpPr txBox="1"/>
          <p:nvPr/>
        </p:nvSpPr>
        <p:spPr>
          <a:xfrm>
            <a:off x="3398578" y="5669099"/>
            <a:ext cx="2171525" cy="646331"/>
          </a:xfrm>
          <a:prstGeom prst="rect">
            <a:avLst/>
          </a:prstGeom>
          <a:noFill/>
        </p:spPr>
        <p:txBody>
          <a:bodyPr wrap="none" rtlCol="0">
            <a:spAutoFit/>
          </a:bodyPr>
          <a:lstStyle/>
          <a:p>
            <a:pPr algn="r"/>
            <a:r>
              <a:rPr lang="en-US" dirty="0" smtClean="0"/>
              <a:t>Inter-Region Traffic</a:t>
            </a:r>
          </a:p>
          <a:p>
            <a:pPr algn="r"/>
            <a:r>
              <a:rPr lang="en-US" dirty="0" smtClean="0"/>
              <a:t>Up to 9Gbits/s, 83ms</a:t>
            </a:r>
            <a:endParaRPr lang="en-US" dirty="0"/>
          </a:p>
        </p:txBody>
      </p:sp>
      <p:sp>
        <p:nvSpPr>
          <p:cNvPr id="12" name="Cloud 11"/>
          <p:cNvSpPr/>
          <p:nvPr/>
        </p:nvSpPr>
        <p:spPr>
          <a:xfrm>
            <a:off x="5911562" y="6023287"/>
            <a:ext cx="1591303" cy="644223"/>
          </a:xfrm>
          <a:prstGeom prst="cloud">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18TB backups from S3</a:t>
            </a:r>
            <a:endParaRPr lang="en-US" sz="1400" dirty="0">
              <a:solidFill>
                <a:schemeClr val="bg1"/>
              </a:solidFill>
            </a:endParaRPr>
          </a:p>
        </p:txBody>
      </p:sp>
      <p:cxnSp>
        <p:nvCxnSpPr>
          <p:cNvPr id="15" name="Straight Arrow Connector 14"/>
          <p:cNvCxnSpPr>
            <a:stCxn id="12" idx="3"/>
          </p:cNvCxnSpPr>
          <p:nvPr/>
        </p:nvCxnSpPr>
        <p:spPr>
          <a:xfrm flipH="1" flipV="1">
            <a:off x="5570099" y="5478447"/>
            <a:ext cx="1137108" cy="581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3"/>
          </p:cNvCxnSpPr>
          <p:nvPr/>
        </p:nvCxnSpPr>
        <p:spPr>
          <a:xfrm flipH="1" flipV="1">
            <a:off x="6639763" y="5478447"/>
            <a:ext cx="67444" cy="581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2" idx="3"/>
          </p:cNvCxnSpPr>
          <p:nvPr/>
        </p:nvCxnSpPr>
        <p:spPr>
          <a:xfrm flipV="1">
            <a:off x="6707217" y="5478447"/>
            <a:ext cx="1158459" cy="581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4" idx="0"/>
            <a:endCxn id="24" idx="5"/>
          </p:cNvCxnSpPr>
          <p:nvPr/>
        </p:nvCxnSpPr>
        <p:spPr>
          <a:xfrm flipV="1">
            <a:off x="4484341" y="5434067"/>
            <a:ext cx="83415" cy="23503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6" idx="0"/>
            <a:endCxn id="60" idx="5"/>
          </p:cNvCxnSpPr>
          <p:nvPr/>
        </p:nvCxnSpPr>
        <p:spPr>
          <a:xfrm flipH="1" flipV="1">
            <a:off x="1706981" y="5420069"/>
            <a:ext cx="10303" cy="233878"/>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11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5" grpId="0" animBg="1"/>
      <p:bldP spid="26" grpId="0" animBg="1"/>
      <p:bldP spid="27" grpId="0" animBg="1"/>
      <p:bldP spid="28" grpId="0" animBg="1"/>
      <p:bldP spid="29" grpId="0" animBg="1"/>
      <p:bldP spid="6" grpId="0"/>
      <p:bldP spid="31" grpId="0"/>
      <p:bldP spid="11" grpId="0"/>
      <p:bldP spid="33" grpId="0"/>
      <p:bldP spid="34" grpId="0"/>
      <p:bldP spid="1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Copying 18TB from East to West</a:t>
            </a:r>
            <a:br>
              <a:rPr lang="en-US" dirty="0" smtClean="0"/>
            </a:br>
            <a:r>
              <a:rPr lang="en-US" sz="1800" dirty="0" smtClean="0"/>
              <a:t>Cassandra bootstrap 9.3 </a:t>
            </a:r>
            <a:r>
              <a:rPr lang="en-US" sz="1800" dirty="0" err="1" smtClean="0"/>
              <a:t>Gbit</a:t>
            </a:r>
            <a:r>
              <a:rPr lang="en-US" sz="1800" dirty="0" smtClean="0"/>
              <a:t>/s single threaded 48 nodes to 48 nodes</a:t>
            </a:r>
            <a:br>
              <a:rPr lang="en-US" sz="1800" dirty="0" smtClean="0"/>
            </a:br>
            <a:r>
              <a:rPr lang="en-US" sz="1800" dirty="0" smtClean="0"/>
              <a:t>Thanks to </a:t>
            </a:r>
            <a:r>
              <a:rPr lang="en-US" sz="1800" dirty="0" err="1" smtClean="0"/>
              <a:t>boundary.com</a:t>
            </a:r>
            <a:r>
              <a:rPr lang="en-US" sz="1800" dirty="0" smtClean="0"/>
              <a:t> for these network analysis plots</a:t>
            </a:r>
            <a:endParaRPr lang="en-US" sz="2200" dirty="0"/>
          </a:p>
        </p:txBody>
      </p:sp>
      <p:pic>
        <p:nvPicPr>
          <p:cNvPr id="4" name="Content Placeholder 3" descr="Cass-18TB-bootstrap.png"/>
          <p:cNvPicPr>
            <a:picLocks noGrp="1" noChangeAspect="1"/>
          </p:cNvPicPr>
          <p:nvPr>
            <p:ph idx="1"/>
          </p:nvPr>
        </p:nvPicPr>
        <p:blipFill>
          <a:blip r:embed="rId2">
            <a:extLst>
              <a:ext uri="{28A0092B-C50C-407E-A947-70E740481C1C}">
                <a14:useLocalDpi xmlns:a14="http://schemas.microsoft.com/office/drawing/2010/main" val="0"/>
              </a:ext>
            </a:extLst>
          </a:blip>
          <a:srcRect l="-9788" r="-9788"/>
          <a:stretch>
            <a:fillRect/>
          </a:stretch>
        </p:blipFill>
        <p:spPr>
          <a:xfrm>
            <a:off x="457200" y="1734601"/>
            <a:ext cx="8229600" cy="4525963"/>
          </a:xfrm>
        </p:spPr>
      </p:pic>
      <p:sp>
        <p:nvSpPr>
          <p:cNvPr id="3" name="Frame 2"/>
          <p:cNvSpPr/>
          <p:nvPr/>
        </p:nvSpPr>
        <p:spPr>
          <a:xfrm>
            <a:off x="5160351" y="3427320"/>
            <a:ext cx="2590254" cy="228488"/>
          </a:xfrm>
          <a:prstGeom prst="fram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328751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 Region Traffic Test</a:t>
            </a:r>
            <a:br>
              <a:rPr lang="en-US" dirty="0" smtClean="0"/>
            </a:br>
            <a:r>
              <a:rPr lang="en-US" sz="2200" dirty="0" smtClean="0"/>
              <a:t>Verified at desired capacity, no problems, 339 MB/s, 83ms latency</a:t>
            </a:r>
            <a:endParaRPr lang="en-US" sz="2700" dirty="0"/>
          </a:p>
        </p:txBody>
      </p:sp>
      <p:pic>
        <p:nvPicPr>
          <p:cNvPr id="4" name="Content Placeholder 3" descr="cass-338M-inter-region.png"/>
          <p:cNvPicPr>
            <a:picLocks noGrp="1" noChangeAspect="1"/>
          </p:cNvPicPr>
          <p:nvPr>
            <p:ph idx="1"/>
          </p:nvPr>
        </p:nvPicPr>
        <p:blipFill>
          <a:blip r:embed="rId2">
            <a:extLst>
              <a:ext uri="{28A0092B-C50C-407E-A947-70E740481C1C}">
                <a14:useLocalDpi xmlns:a14="http://schemas.microsoft.com/office/drawing/2010/main" val="0"/>
              </a:ext>
            </a:extLst>
          </a:blip>
          <a:srcRect t="-3727" b="-3727"/>
          <a:stretch>
            <a:fillRect/>
          </a:stretch>
        </p:blipFill>
        <p:spPr/>
      </p:pic>
      <p:sp>
        <p:nvSpPr>
          <p:cNvPr id="5" name="Frame 4"/>
          <p:cNvSpPr/>
          <p:nvPr/>
        </p:nvSpPr>
        <p:spPr>
          <a:xfrm>
            <a:off x="5220823" y="3333237"/>
            <a:ext cx="3215140" cy="336012"/>
          </a:xfrm>
          <a:prstGeom prst="fram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506301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Ramp Up Load Until It Breaks!</a:t>
            </a:r>
            <a:br>
              <a:rPr lang="en-US" dirty="0" smtClean="0"/>
            </a:br>
            <a:r>
              <a:rPr lang="en-US" sz="2200" dirty="0" smtClean="0"/>
              <a:t>Unmodified tuning, dropping client data at 1.93GB/s inter region traffic</a:t>
            </a:r>
            <a:br>
              <a:rPr lang="en-US" sz="2200" dirty="0" smtClean="0"/>
            </a:br>
            <a:r>
              <a:rPr lang="en-US" sz="2200" dirty="0" smtClean="0"/>
              <a:t>Spare CPU, IOPS, Network, just need some Cassandra tuning for more</a:t>
            </a:r>
            <a:endParaRPr lang="en-US" sz="4000" dirty="0"/>
          </a:p>
        </p:txBody>
      </p:sp>
      <p:pic>
        <p:nvPicPr>
          <p:cNvPr id="4" name="Content Placeholder 3" descr="cass-1930M-inter-region.png"/>
          <p:cNvPicPr>
            <a:picLocks noGrp="1" noChangeAspect="1"/>
          </p:cNvPicPr>
          <p:nvPr>
            <p:ph idx="1"/>
          </p:nvPr>
        </p:nvPicPr>
        <p:blipFill>
          <a:blip r:embed="rId2">
            <a:extLst>
              <a:ext uri="{28A0092B-C50C-407E-A947-70E740481C1C}">
                <a14:useLocalDpi xmlns:a14="http://schemas.microsoft.com/office/drawing/2010/main" val="0"/>
              </a:ext>
            </a:extLst>
          </a:blip>
          <a:srcRect t="-3939" b="-3939"/>
          <a:stretch>
            <a:fillRect/>
          </a:stretch>
        </p:blipFill>
        <p:spPr/>
      </p:pic>
      <p:sp>
        <p:nvSpPr>
          <p:cNvPr id="5" name="Frame 4"/>
          <p:cNvSpPr/>
          <p:nvPr/>
        </p:nvSpPr>
        <p:spPr>
          <a:xfrm>
            <a:off x="5261139" y="3360117"/>
            <a:ext cx="3205061" cy="322572"/>
          </a:xfrm>
          <a:prstGeom prst="frame">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610025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Modes and Effects</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187987963"/>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2814554"/>
                <a:gridCol w="1352877"/>
                <a:gridCol w="4062169"/>
              </a:tblGrid>
              <a:tr h="370840">
                <a:tc>
                  <a:txBody>
                    <a:bodyPr/>
                    <a:lstStyle/>
                    <a:p>
                      <a:r>
                        <a:rPr lang="en-US" dirty="0" smtClean="0"/>
                        <a:t>Failure Mode</a:t>
                      </a:r>
                      <a:endParaRPr lang="en-US" dirty="0"/>
                    </a:p>
                  </a:txBody>
                  <a:tcPr/>
                </a:tc>
                <a:tc>
                  <a:txBody>
                    <a:bodyPr/>
                    <a:lstStyle/>
                    <a:p>
                      <a:r>
                        <a:rPr lang="en-US" dirty="0" smtClean="0"/>
                        <a:t>Probability</a:t>
                      </a:r>
                      <a:endParaRPr lang="en-US" dirty="0"/>
                    </a:p>
                  </a:txBody>
                  <a:tcPr/>
                </a:tc>
                <a:tc>
                  <a:txBody>
                    <a:bodyPr/>
                    <a:lstStyle/>
                    <a:p>
                      <a:r>
                        <a:rPr lang="en-US" dirty="0" smtClean="0"/>
                        <a:t>Current Mitigation Plan</a:t>
                      </a:r>
                      <a:endParaRPr lang="en-US" dirty="0"/>
                    </a:p>
                  </a:txBody>
                  <a:tcPr/>
                </a:tc>
              </a:tr>
              <a:tr h="370840">
                <a:tc>
                  <a:txBody>
                    <a:bodyPr/>
                    <a:lstStyle/>
                    <a:p>
                      <a:r>
                        <a:rPr lang="en-US" dirty="0" smtClean="0"/>
                        <a:t>Application</a:t>
                      </a:r>
                      <a:r>
                        <a:rPr lang="en-US" baseline="0" dirty="0" smtClean="0"/>
                        <a:t> Failure</a:t>
                      </a:r>
                      <a:endParaRPr lang="en-US" dirty="0"/>
                    </a:p>
                  </a:txBody>
                  <a:tcPr/>
                </a:tc>
                <a:tc>
                  <a:txBody>
                    <a:bodyPr/>
                    <a:lstStyle/>
                    <a:p>
                      <a:r>
                        <a:rPr lang="en-US" dirty="0" smtClean="0">
                          <a:solidFill>
                            <a:schemeClr val="bg1"/>
                          </a:solidFill>
                        </a:rPr>
                        <a:t>High</a:t>
                      </a:r>
                      <a:endParaRPr lang="en-US" dirty="0">
                        <a:solidFill>
                          <a:schemeClr val="bg1"/>
                        </a:solidFill>
                      </a:endParaRPr>
                    </a:p>
                  </a:txBody>
                  <a:tcPr>
                    <a:solidFill>
                      <a:schemeClr val="accent2">
                        <a:lumMod val="75000"/>
                      </a:schemeClr>
                    </a:solidFill>
                  </a:tcPr>
                </a:tc>
                <a:tc>
                  <a:txBody>
                    <a:bodyPr/>
                    <a:lstStyle/>
                    <a:p>
                      <a:r>
                        <a:rPr lang="en-US" dirty="0" smtClean="0"/>
                        <a:t>Automatic</a:t>
                      </a:r>
                      <a:r>
                        <a:rPr lang="en-US" baseline="0" dirty="0" smtClean="0"/>
                        <a:t> degraded response</a:t>
                      </a:r>
                      <a:endParaRPr lang="en-US" dirty="0"/>
                    </a:p>
                  </a:txBody>
                  <a:tcPr>
                    <a:solidFill>
                      <a:srgbClr val="C3D69B"/>
                    </a:solidFill>
                  </a:tcPr>
                </a:tc>
              </a:tr>
              <a:tr h="370840">
                <a:tc>
                  <a:txBody>
                    <a:bodyPr/>
                    <a:lstStyle/>
                    <a:p>
                      <a:r>
                        <a:rPr lang="en-US" dirty="0" smtClean="0"/>
                        <a:t>AWS Region Failure</a:t>
                      </a:r>
                      <a:endParaRPr lang="en-US" dirty="0"/>
                    </a:p>
                  </a:txBody>
                  <a:tcPr/>
                </a:tc>
                <a:tc>
                  <a:txBody>
                    <a:bodyPr/>
                    <a:lstStyle/>
                    <a:p>
                      <a:r>
                        <a:rPr lang="en-US" dirty="0" smtClean="0"/>
                        <a:t>Low</a:t>
                      </a:r>
                      <a:endParaRPr lang="en-US" dirty="0"/>
                    </a:p>
                  </a:txBody>
                  <a:tcPr>
                    <a:solidFill>
                      <a:schemeClr val="accent3">
                        <a:lumMod val="60000"/>
                        <a:lumOff val="40000"/>
                      </a:schemeClr>
                    </a:solidFill>
                  </a:tcPr>
                </a:tc>
                <a:tc>
                  <a:txBody>
                    <a:bodyPr/>
                    <a:lstStyle/>
                    <a:p>
                      <a:r>
                        <a:rPr lang="en-US" dirty="0" smtClean="0">
                          <a:solidFill>
                            <a:srgbClr val="000000"/>
                          </a:solidFill>
                        </a:rPr>
                        <a:t>Active-Active multi-region deployment</a:t>
                      </a:r>
                      <a:endParaRPr lang="en-US" dirty="0">
                        <a:solidFill>
                          <a:srgbClr val="000000"/>
                        </a:solidFill>
                      </a:endParaRPr>
                    </a:p>
                  </a:txBody>
                  <a:tcPr>
                    <a:solidFill>
                      <a:schemeClr val="accent5">
                        <a:lumMod val="40000"/>
                        <a:lumOff val="60000"/>
                      </a:schemeClr>
                    </a:solidFill>
                  </a:tcPr>
                </a:tc>
              </a:tr>
              <a:tr h="370840">
                <a:tc>
                  <a:txBody>
                    <a:bodyPr/>
                    <a:lstStyle/>
                    <a:p>
                      <a:r>
                        <a:rPr lang="en-US" dirty="0" smtClean="0"/>
                        <a:t>AWS Zone Failure</a:t>
                      </a:r>
                      <a:endParaRPr lang="en-US" dirty="0"/>
                    </a:p>
                  </a:txBody>
                  <a:tcPr/>
                </a:tc>
                <a:tc>
                  <a:txBody>
                    <a:bodyPr/>
                    <a:lstStyle/>
                    <a:p>
                      <a:r>
                        <a:rPr lang="en-US" dirty="0" smtClean="0"/>
                        <a:t>Medium</a:t>
                      </a:r>
                      <a:endParaRPr lang="en-US" dirty="0"/>
                    </a:p>
                  </a:txBody>
                  <a:tcPr>
                    <a:solidFill>
                      <a:srgbClr val="FAC090"/>
                    </a:solidFill>
                  </a:tcPr>
                </a:tc>
                <a:tc>
                  <a:txBody>
                    <a:bodyPr/>
                    <a:lstStyle/>
                    <a:p>
                      <a:r>
                        <a:rPr lang="en-US" dirty="0" smtClean="0">
                          <a:solidFill>
                            <a:srgbClr val="000000"/>
                          </a:solidFill>
                        </a:rPr>
                        <a:t>Continue</a:t>
                      </a:r>
                      <a:r>
                        <a:rPr lang="en-US" baseline="0" dirty="0" smtClean="0">
                          <a:solidFill>
                            <a:srgbClr val="000000"/>
                          </a:solidFill>
                        </a:rPr>
                        <a:t> to run on 2 out of 3 zones</a:t>
                      </a:r>
                      <a:endParaRPr lang="en-US" dirty="0">
                        <a:solidFill>
                          <a:srgbClr val="000000"/>
                        </a:solidFill>
                      </a:endParaRPr>
                    </a:p>
                  </a:txBody>
                  <a:tcPr>
                    <a:solidFill>
                      <a:schemeClr val="accent3">
                        <a:lumMod val="60000"/>
                        <a:lumOff val="40000"/>
                      </a:schemeClr>
                    </a:solidFill>
                  </a:tcPr>
                </a:tc>
              </a:tr>
              <a:tr h="370840">
                <a:tc>
                  <a:txBody>
                    <a:bodyPr/>
                    <a:lstStyle/>
                    <a:p>
                      <a:r>
                        <a:rPr lang="en-US" dirty="0" smtClean="0"/>
                        <a:t>Datacenter Failure</a:t>
                      </a:r>
                      <a:endParaRPr lang="en-US" dirty="0"/>
                    </a:p>
                  </a:txBody>
                  <a:tcPr/>
                </a:tc>
                <a:tc>
                  <a:txBody>
                    <a:bodyPr/>
                    <a:lstStyle/>
                    <a:p>
                      <a:r>
                        <a:rPr lang="en-US" dirty="0" smtClean="0"/>
                        <a:t>Medium</a:t>
                      </a:r>
                      <a:endParaRPr lang="en-US" dirty="0"/>
                    </a:p>
                  </a:txBody>
                  <a:tcPr>
                    <a:solidFill>
                      <a:schemeClr val="accent6">
                        <a:lumMod val="60000"/>
                        <a:lumOff val="40000"/>
                      </a:schemeClr>
                    </a:solidFill>
                  </a:tcPr>
                </a:tc>
                <a:tc>
                  <a:txBody>
                    <a:bodyPr/>
                    <a:lstStyle/>
                    <a:p>
                      <a:r>
                        <a:rPr lang="en-US" baseline="0" dirty="0" smtClean="0">
                          <a:solidFill>
                            <a:srgbClr val="000000"/>
                          </a:solidFill>
                        </a:rPr>
                        <a:t>Migrate more functions to cloud</a:t>
                      </a:r>
                      <a:endParaRPr lang="en-US" dirty="0">
                        <a:solidFill>
                          <a:srgbClr val="000000"/>
                        </a:solidFill>
                      </a:endParaRPr>
                    </a:p>
                  </a:txBody>
                  <a:tcPr>
                    <a:solidFill>
                      <a:schemeClr val="accent3">
                        <a:lumMod val="60000"/>
                        <a:lumOff val="40000"/>
                      </a:schemeClr>
                    </a:solidFill>
                  </a:tcPr>
                </a:tc>
              </a:tr>
              <a:tr h="370840">
                <a:tc>
                  <a:txBody>
                    <a:bodyPr/>
                    <a:lstStyle/>
                    <a:p>
                      <a:r>
                        <a:rPr lang="en-US" dirty="0" smtClean="0"/>
                        <a:t>Data store failure</a:t>
                      </a:r>
                      <a:endParaRPr lang="en-US" dirty="0"/>
                    </a:p>
                  </a:txBody>
                  <a:tcPr/>
                </a:tc>
                <a:tc>
                  <a:txBody>
                    <a:bodyPr/>
                    <a:lstStyle/>
                    <a:p>
                      <a:r>
                        <a:rPr lang="en-US" dirty="0" smtClean="0"/>
                        <a:t>Low</a:t>
                      </a:r>
                      <a:endParaRPr lang="en-US" dirty="0"/>
                    </a:p>
                  </a:txBody>
                  <a:tcPr>
                    <a:solidFill>
                      <a:schemeClr val="accent3">
                        <a:lumMod val="60000"/>
                        <a:lumOff val="40000"/>
                      </a:schemeClr>
                    </a:solidFill>
                  </a:tcPr>
                </a:tc>
                <a:tc>
                  <a:txBody>
                    <a:bodyPr/>
                    <a:lstStyle/>
                    <a:p>
                      <a:r>
                        <a:rPr lang="en-US" dirty="0" smtClean="0"/>
                        <a:t>Restore from S3 backups</a:t>
                      </a:r>
                    </a:p>
                  </a:txBody>
                  <a:tcPr>
                    <a:solidFill>
                      <a:schemeClr val="accent3">
                        <a:lumMod val="60000"/>
                        <a:lumOff val="40000"/>
                      </a:schemeClr>
                    </a:solidFill>
                  </a:tcPr>
                </a:tc>
              </a:tr>
              <a:tr h="370840">
                <a:tc>
                  <a:txBody>
                    <a:bodyPr/>
                    <a:lstStyle/>
                    <a:p>
                      <a:r>
                        <a:rPr lang="en-US" dirty="0" smtClean="0"/>
                        <a:t>S3 failure</a:t>
                      </a:r>
                      <a:endParaRPr lang="en-US" dirty="0"/>
                    </a:p>
                  </a:txBody>
                  <a:tcPr/>
                </a:tc>
                <a:tc>
                  <a:txBody>
                    <a:bodyPr/>
                    <a:lstStyle/>
                    <a:p>
                      <a:r>
                        <a:rPr lang="en-US" dirty="0" smtClean="0"/>
                        <a:t>Low</a:t>
                      </a:r>
                      <a:endParaRPr lang="en-US" dirty="0"/>
                    </a:p>
                  </a:txBody>
                  <a:tcPr>
                    <a:solidFill>
                      <a:srgbClr val="C3D69B"/>
                    </a:solidFill>
                  </a:tcPr>
                </a:tc>
                <a:tc>
                  <a:txBody>
                    <a:bodyPr/>
                    <a:lstStyle/>
                    <a:p>
                      <a:r>
                        <a:rPr lang="en-US" dirty="0" smtClean="0"/>
                        <a:t>Restore from remote archive</a:t>
                      </a:r>
                    </a:p>
                  </a:txBody>
                  <a:tcPr>
                    <a:solidFill>
                      <a:schemeClr val="accent3">
                        <a:lumMod val="60000"/>
                        <a:lumOff val="40000"/>
                      </a:schemeClr>
                    </a:solidFill>
                  </a:tcPr>
                </a:tc>
              </a:tr>
            </a:tbl>
          </a:graphicData>
        </a:graphic>
      </p:graphicFrame>
      <p:sp>
        <p:nvSpPr>
          <p:cNvPr id="3" name="TextBox 2"/>
          <p:cNvSpPr txBox="1"/>
          <p:nvPr/>
        </p:nvSpPr>
        <p:spPr>
          <a:xfrm>
            <a:off x="1882380" y="4762894"/>
            <a:ext cx="5374988" cy="923330"/>
          </a:xfrm>
          <a:prstGeom prst="rect">
            <a:avLst/>
          </a:prstGeom>
          <a:noFill/>
        </p:spPr>
        <p:txBody>
          <a:bodyPr wrap="square" rtlCol="0">
            <a:spAutoFit/>
          </a:bodyPr>
          <a:lstStyle/>
          <a:p>
            <a:r>
              <a:rPr lang="en-US" dirty="0" smtClean="0"/>
              <a:t>Until we got really good at mitigating high and medium probability failures, the ROI for mitigating regional failures didn’t make sense. Getting there…</a:t>
            </a:r>
            <a:endParaRPr lang="en-US" dirty="0"/>
          </a:p>
        </p:txBody>
      </p:sp>
    </p:spTree>
    <p:extLst>
      <p:ext uri="{BB962C8B-B14F-4D97-AF65-F5344CB8AC3E}">
        <p14:creationId xmlns:p14="http://schemas.microsoft.com/office/powerpoint/2010/main" val="217785479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Cloud Security</a:t>
            </a:r>
            <a:endParaRPr lang="en-US" dirty="0"/>
          </a:p>
        </p:txBody>
      </p:sp>
      <p:sp>
        <p:nvSpPr>
          <p:cNvPr id="5" name="Subtitle 4"/>
          <p:cNvSpPr>
            <a:spLocks noGrp="1"/>
          </p:cNvSpPr>
          <p:nvPr>
            <p:ph type="subTitle" idx="1"/>
          </p:nvPr>
        </p:nvSpPr>
        <p:spPr>
          <a:xfrm>
            <a:off x="685800" y="3886200"/>
            <a:ext cx="7772400" cy="1752600"/>
          </a:xfrm>
        </p:spPr>
        <p:txBody>
          <a:bodyPr>
            <a:normAutofit fontScale="85000" lnSpcReduction="10000"/>
          </a:bodyPr>
          <a:lstStyle/>
          <a:p>
            <a:r>
              <a:rPr lang="en-US" dirty="0" smtClean="0"/>
              <a:t>Fine grain security rather than perimeter</a:t>
            </a:r>
          </a:p>
          <a:p>
            <a:r>
              <a:rPr lang="en-US" dirty="0" smtClean="0"/>
              <a:t>Leveraging AWS Scale to resist DDOS attacks</a:t>
            </a:r>
          </a:p>
          <a:p>
            <a:r>
              <a:rPr lang="en-US" dirty="0" smtClean="0"/>
              <a:t>Automated attack surface monitoring and testing</a:t>
            </a:r>
          </a:p>
          <a:p>
            <a:r>
              <a:rPr lang="en-US" sz="1900" dirty="0" smtClean="0"/>
              <a:t>http</a:t>
            </a:r>
            <a:r>
              <a:rPr lang="en-US" sz="1900" dirty="0"/>
              <a:t>://</a:t>
            </a:r>
            <a:r>
              <a:rPr lang="en-US" sz="1900" dirty="0" err="1"/>
              <a:t>www.slideshare.net</a:t>
            </a:r>
            <a:r>
              <a:rPr lang="en-US" sz="1900" dirty="0"/>
              <a:t>/</a:t>
            </a:r>
            <a:r>
              <a:rPr lang="en-US" sz="1900" dirty="0" err="1"/>
              <a:t>jason_chan</a:t>
            </a:r>
            <a:r>
              <a:rPr lang="en-US" sz="1900" dirty="0"/>
              <a:t>/resilience-and-security-scale-lessons-learned</a:t>
            </a:r>
          </a:p>
        </p:txBody>
      </p:sp>
    </p:spTree>
    <p:extLst>
      <p:ext uri="{BB962C8B-B14F-4D97-AF65-F5344CB8AC3E}">
        <p14:creationId xmlns:p14="http://schemas.microsoft.com/office/powerpoint/2010/main" val="97055536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Architecture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Instance Level Security baked into base AMI</a:t>
            </a:r>
          </a:p>
          <a:p>
            <a:pPr lvl="1"/>
            <a:r>
              <a:rPr lang="en-US" dirty="0" smtClean="0"/>
              <a:t>Login: </a:t>
            </a:r>
            <a:r>
              <a:rPr lang="en-US" dirty="0" err="1" smtClean="0"/>
              <a:t>ssh</a:t>
            </a:r>
            <a:r>
              <a:rPr lang="en-US" dirty="0" smtClean="0"/>
              <a:t> only allowed via portal (not between instances)</a:t>
            </a:r>
          </a:p>
          <a:p>
            <a:pPr lvl="1"/>
            <a:r>
              <a:rPr lang="en-US" dirty="0" smtClean="0"/>
              <a:t>Each app type runs as its own </a:t>
            </a:r>
            <a:r>
              <a:rPr lang="en-US" dirty="0" err="1" smtClean="0"/>
              <a:t>userid</a:t>
            </a:r>
            <a:r>
              <a:rPr lang="en-US" dirty="0" smtClean="0"/>
              <a:t> app{</a:t>
            </a:r>
            <a:r>
              <a:rPr lang="en-US" dirty="0" err="1" smtClean="0"/>
              <a:t>test|prod</a:t>
            </a:r>
            <a:r>
              <a:rPr lang="en-US" dirty="0" smtClean="0"/>
              <a:t>}</a:t>
            </a:r>
          </a:p>
          <a:p>
            <a:pPr lvl="1"/>
            <a:endParaRPr lang="en-US" dirty="0" smtClean="0"/>
          </a:p>
          <a:p>
            <a:r>
              <a:rPr lang="en-US" dirty="0" smtClean="0"/>
              <a:t>AWS Security, Identity and Access Management</a:t>
            </a:r>
          </a:p>
          <a:p>
            <a:pPr lvl="1"/>
            <a:r>
              <a:rPr lang="en-US" dirty="0" smtClean="0"/>
              <a:t>Each app has its own security group (firewall ports)</a:t>
            </a:r>
          </a:p>
          <a:p>
            <a:pPr lvl="1"/>
            <a:r>
              <a:rPr lang="en-US" dirty="0" smtClean="0"/>
              <a:t>Fine grain user roles and resource ACLs</a:t>
            </a:r>
          </a:p>
          <a:p>
            <a:pPr lvl="1"/>
            <a:endParaRPr lang="en-US" dirty="0" smtClean="0"/>
          </a:p>
          <a:p>
            <a:r>
              <a:rPr lang="en-US" dirty="0" smtClean="0"/>
              <a:t>Key Management</a:t>
            </a:r>
          </a:p>
          <a:p>
            <a:pPr lvl="1"/>
            <a:r>
              <a:rPr lang="en-US" dirty="0" smtClean="0"/>
              <a:t>AWS Keys dynamically provisioned, easy updates</a:t>
            </a:r>
          </a:p>
          <a:p>
            <a:pPr lvl="1"/>
            <a:r>
              <a:rPr lang="en-US" dirty="0" smtClean="0"/>
              <a:t>High grade app specific key management using HSM</a:t>
            </a:r>
            <a:endParaRPr lang="en-US" dirty="0"/>
          </a:p>
        </p:txBody>
      </p:sp>
    </p:spTree>
    <p:extLst>
      <p:ext uri="{BB962C8B-B14F-4D97-AF65-F5344CB8AC3E}">
        <p14:creationId xmlns:p14="http://schemas.microsoft.com/office/powerpoint/2010/main" val="278440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215153"/>
            <a:ext cx="7772400" cy="1470025"/>
          </a:xfrm>
        </p:spPr>
        <p:txBody>
          <a:bodyPr>
            <a:normAutofit/>
          </a:bodyPr>
          <a:lstStyle/>
          <a:p>
            <a:pPr algn="ctr"/>
            <a:r>
              <a:rPr lang="en-US" dirty="0" smtClean="0"/>
              <a:t>Cost-Aware</a:t>
            </a:r>
            <a:br>
              <a:rPr lang="en-US" dirty="0" smtClean="0"/>
            </a:br>
            <a:r>
              <a:rPr lang="en-US" dirty="0" smtClean="0"/>
              <a:t>Cloud Architectures</a:t>
            </a:r>
            <a:endParaRPr lang="en-US" dirty="0"/>
          </a:p>
        </p:txBody>
      </p:sp>
      <p:sp>
        <p:nvSpPr>
          <p:cNvPr id="3" name="Subtitle 2"/>
          <p:cNvSpPr>
            <a:spLocks noGrp="1"/>
          </p:cNvSpPr>
          <p:nvPr>
            <p:ph type="subTitle" idx="1"/>
          </p:nvPr>
        </p:nvSpPr>
        <p:spPr>
          <a:xfrm>
            <a:off x="1943191" y="3868885"/>
            <a:ext cx="5268199" cy="1237187"/>
          </a:xfrm>
        </p:spPr>
        <p:txBody>
          <a:bodyPr>
            <a:normAutofit fontScale="55000" lnSpcReduction="20000"/>
          </a:bodyPr>
          <a:lstStyle/>
          <a:p>
            <a:r>
              <a:rPr lang="en-US" b="1" dirty="0" smtClean="0"/>
              <a:t>Based on slides jointly developed with</a:t>
            </a:r>
          </a:p>
          <a:p>
            <a:r>
              <a:rPr lang="en-US" b="1" dirty="0" err="1" smtClean="0"/>
              <a:t>Jinesh</a:t>
            </a:r>
            <a:r>
              <a:rPr lang="en-US" b="1" dirty="0" smtClean="0"/>
              <a:t> Varia</a:t>
            </a:r>
          </a:p>
          <a:p>
            <a:r>
              <a:rPr lang="en-US" b="1" dirty="0" smtClean="0"/>
              <a:t>@</a:t>
            </a:r>
            <a:r>
              <a:rPr lang="en-US" b="1" dirty="0" err="1" smtClean="0"/>
              <a:t>jinman</a:t>
            </a:r>
            <a:endParaRPr lang="en-US" b="1" dirty="0" smtClean="0"/>
          </a:p>
          <a:p>
            <a:r>
              <a:rPr lang="en-US" dirty="0" smtClean="0"/>
              <a:t>Technology Evangelist</a:t>
            </a:r>
          </a:p>
        </p:txBody>
      </p:sp>
      <p:pic>
        <p:nvPicPr>
          <p:cNvPr id="4" name="Picture 3" descr="aws_logo_print_3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90" y="6041431"/>
            <a:ext cx="1561910" cy="677295"/>
          </a:xfrm>
          <a:prstGeom prst="rect">
            <a:avLst/>
          </a:prstGeom>
        </p:spPr>
      </p:pic>
      <p:pic>
        <p:nvPicPr>
          <p:cNvPr id="1026" name="Picture 2" descr="http://www.getrichslowly.org/images/GRS/netfli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280" y="6105942"/>
            <a:ext cx="1314519" cy="61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33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t>
            </a:r>
            <a:r>
              <a:rPr lang="en-US" dirty="0"/>
              <a:t>p</a:t>
            </a:r>
            <a:r>
              <a:rPr lang="en-US" dirty="0" smtClean="0"/>
              <a:t>ublic </a:t>
            </a:r>
            <a:r>
              <a:rPr lang="en-US" dirty="0"/>
              <a:t>c</a:t>
            </a:r>
            <a:r>
              <a:rPr lang="en-US" dirty="0" smtClean="0"/>
              <a:t>loud?</a:t>
            </a:r>
            <a:endParaRPr lang="en-US" dirty="0"/>
          </a:p>
        </p:txBody>
      </p:sp>
      <p:pic>
        <p:nvPicPr>
          <p:cNvPr id="4" name="Content Placeholder 3" descr="small-vs-large.jpg"/>
          <p:cNvPicPr>
            <a:picLocks noGrp="1" noChangeAspect="1"/>
          </p:cNvPicPr>
          <p:nvPr>
            <p:ph idx="1"/>
          </p:nvPr>
        </p:nvPicPr>
        <p:blipFill>
          <a:blip r:embed="rId3">
            <a:extLst>
              <a:ext uri="{28A0092B-C50C-407E-A947-70E740481C1C}">
                <a14:useLocalDpi xmlns:a14="http://schemas.microsoft.com/office/drawing/2010/main" val="0"/>
              </a:ext>
            </a:extLst>
          </a:blip>
          <a:srcRect t="12838" b="12838"/>
          <a:stretch>
            <a:fillRect/>
          </a:stretch>
        </p:blipFill>
        <p:spPr/>
      </p:pic>
      <p:pic>
        <p:nvPicPr>
          <p:cNvPr id="5" name="Picture 4" descr="tumblr_mgggxs1nLV1qk0drno1_500.jpg"/>
          <p:cNvPicPr>
            <a:picLocks noChangeAspect="1"/>
          </p:cNvPicPr>
          <p:nvPr/>
        </p:nvPicPr>
        <p:blipFill rotWithShape="1">
          <a:blip r:embed="rId4">
            <a:extLst>
              <a:ext uri="{28A0092B-C50C-407E-A947-70E740481C1C}">
                <a14:useLocalDpi xmlns:a14="http://schemas.microsoft.com/office/drawing/2010/main" val="0"/>
              </a:ext>
            </a:extLst>
          </a:blip>
          <a:srcRect l="11523" r="13020" b="22018"/>
          <a:stretch/>
        </p:blipFill>
        <p:spPr>
          <a:xfrm>
            <a:off x="664274" y="4003663"/>
            <a:ext cx="2844474" cy="2122499"/>
          </a:xfrm>
          <a:prstGeom prst="rect">
            <a:avLst/>
          </a:prstGeom>
        </p:spPr>
      </p:pic>
    </p:spTree>
    <p:extLst>
      <p:ext uri="{BB962C8B-B14F-4D97-AF65-F5344CB8AC3E}">
        <p14:creationId xmlns:p14="http://schemas.microsoft.com/office/powerpoint/2010/main" val="2218750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46088" indent="-446088" algn="l" eaLnBrk="1" hangingPunct="1">
              <a:defRPr/>
            </a:pPr>
            <a:r>
              <a:rPr lang="en-US" sz="4400" b="0" dirty="0" smtClean="0">
                <a:solidFill>
                  <a:schemeClr val="tx1">
                    <a:lumMod val="50000"/>
                  </a:schemeClr>
                </a:solidFill>
              </a:rPr>
              <a:t>« </a:t>
            </a:r>
            <a:r>
              <a:rPr lang="en-GB" sz="4400" b="0" dirty="0" smtClean="0"/>
              <a:t>Want to increase innovation? </a:t>
            </a:r>
            <a:r>
              <a:rPr lang="en-GB" sz="4400" dirty="0" smtClean="0"/>
              <a:t>Lower the cost of failure</a:t>
            </a:r>
            <a:r>
              <a:rPr lang="en-GB" sz="4400" dirty="0" smtClean="0">
                <a:solidFill>
                  <a:schemeClr val="tx1">
                    <a:lumMod val="50000"/>
                  </a:schemeClr>
                </a:solidFill>
              </a:rPr>
              <a:t> </a:t>
            </a:r>
            <a:r>
              <a:rPr lang="en-US" sz="4400" b="0" dirty="0" smtClean="0">
                <a:solidFill>
                  <a:schemeClr val="tx1">
                    <a:lumMod val="50000"/>
                  </a:schemeClr>
                </a:solidFill>
              </a:rPr>
              <a:t>»</a:t>
            </a:r>
            <a:endParaRPr lang="en-US" sz="4400" b="0" dirty="0">
              <a:solidFill>
                <a:schemeClr val="tx1">
                  <a:lumMod val="50000"/>
                </a:schemeClr>
              </a:solidFill>
            </a:endParaRPr>
          </a:p>
          <a:p>
            <a:pPr eaLnBrk="1" hangingPunct="1">
              <a:defRPr/>
            </a:pPr>
            <a:endParaRPr lang="en-GB" dirty="0"/>
          </a:p>
          <a:p>
            <a:pPr algn="r" eaLnBrk="1" hangingPunct="1">
              <a:defRPr/>
            </a:pPr>
            <a:r>
              <a:rPr lang="en-GB" sz="2800" b="0" dirty="0" err="1" smtClean="0">
                <a:solidFill>
                  <a:schemeClr val="tx1">
                    <a:lumMod val="50000"/>
                  </a:schemeClr>
                </a:solidFill>
              </a:rPr>
              <a:t>Joi</a:t>
            </a:r>
            <a:r>
              <a:rPr lang="en-GB" sz="2800" b="0" dirty="0" smtClean="0">
                <a:solidFill>
                  <a:schemeClr val="tx1">
                    <a:lumMod val="50000"/>
                  </a:schemeClr>
                </a:solidFill>
              </a:rPr>
              <a:t> Ito</a:t>
            </a:r>
            <a:endParaRPr lang="en-US" sz="2800" b="0" dirty="0">
              <a:solidFill>
                <a:schemeClr val="tx1">
                  <a:lumMod val="50000"/>
                </a:schemeClr>
              </a:solidFill>
            </a:endParaRPr>
          </a:p>
        </p:txBody>
      </p:sp>
    </p:spTree>
    <p:extLst>
      <p:ext uri="{BB962C8B-B14F-4D97-AF65-F5344CB8AC3E}">
        <p14:creationId xmlns:p14="http://schemas.microsoft.com/office/powerpoint/2010/main" val="1737359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ddedBackground.png"/>
          <p:cNvPicPr>
            <a:picLocks noChangeAspect="1"/>
          </p:cNvPicPr>
          <p:nvPr/>
        </p:nvPicPr>
        <p:blipFill>
          <a:blip r:embed="rId3" cstate="screen">
            <a:alphaModFix amt="42000"/>
            <a:extLst>
              <a:ext uri="{28A0092B-C50C-407E-A947-70E740481C1C}">
                <a14:useLocalDpi xmlns:a14="http://schemas.microsoft.com/office/drawing/2010/main"/>
              </a:ext>
            </a:extLst>
          </a:blip>
          <a:stretch>
            <a:fillRect/>
          </a:stretch>
        </p:blipFill>
        <p:spPr>
          <a:xfrm>
            <a:off x="1197429" y="161272"/>
            <a:ext cx="8914190" cy="6098013"/>
          </a:xfrm>
          <a:prstGeom prst="rect">
            <a:avLst/>
          </a:prstGeom>
        </p:spPr>
      </p:pic>
      <p:sp>
        <p:nvSpPr>
          <p:cNvPr id="2" name="Title 1"/>
          <p:cNvSpPr>
            <a:spLocks noGrp="1"/>
          </p:cNvSpPr>
          <p:nvPr>
            <p:ph type="title"/>
          </p:nvPr>
        </p:nvSpPr>
        <p:spPr>
          <a:xfrm>
            <a:off x="0" y="317245"/>
            <a:ext cx="6196405" cy="648997"/>
          </a:xfrm>
          <a:solidFill>
            <a:srgbClr val="F6A400"/>
          </a:solidFill>
        </p:spPr>
        <p:txBody>
          <a:bodyPr wrap="square" lIns="180000" tIns="108000" rIns="180000" bIns="108000" rtlCol="0">
            <a:spAutoFit/>
          </a:bodyPr>
          <a:lstStyle/>
          <a:p>
            <a:pPr algn="r" defTabSz="914400">
              <a:spcBef>
                <a:spcPts val="0"/>
              </a:spcBef>
            </a:pPr>
            <a:r>
              <a:rPr lang="en-US" sz="2800" dirty="0">
                <a:solidFill>
                  <a:schemeClr val="bg1"/>
                </a:solidFill>
              </a:rPr>
              <a:t>Go Global in Minutes</a:t>
            </a:r>
          </a:p>
        </p:txBody>
      </p:sp>
      <p:pic>
        <p:nvPicPr>
          <p:cNvPr id="3" name="Picture 2" descr="Worl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900" y="1324568"/>
            <a:ext cx="8218389" cy="3980147"/>
          </a:xfrm>
          <a:prstGeom prst="rect">
            <a:avLst/>
          </a:prstGeom>
        </p:spPr>
      </p:pic>
      <p:pic>
        <p:nvPicPr>
          <p:cNvPr id="4" name="Picture 3" descr="Woosh.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215" y="1778017"/>
            <a:ext cx="7379579" cy="2692687"/>
          </a:xfrm>
          <a:prstGeom prst="rect">
            <a:avLst/>
          </a:prstGeom>
        </p:spPr>
      </p:pic>
    </p:spTree>
    <p:extLst>
      <p:ext uri="{BB962C8B-B14F-4D97-AF65-F5344CB8AC3E}">
        <p14:creationId xmlns:p14="http://schemas.microsoft.com/office/powerpoint/2010/main" val="10059123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9767"/>
            <a:ext cx="622238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Netflix Examples</a:t>
            </a:r>
          </a:p>
        </p:txBody>
      </p:sp>
      <p:sp>
        <p:nvSpPr>
          <p:cNvPr id="3" name="Content Placeholder 2"/>
          <p:cNvSpPr>
            <a:spLocks noGrp="1"/>
          </p:cNvSpPr>
          <p:nvPr>
            <p:ph idx="1"/>
          </p:nvPr>
        </p:nvSpPr>
        <p:spPr/>
        <p:txBody>
          <a:bodyPr>
            <a:normAutofit fontScale="85000" lnSpcReduction="20000"/>
          </a:bodyPr>
          <a:lstStyle/>
          <a:p>
            <a:pPr>
              <a:buFont typeface="Arial"/>
              <a:buChar char="•"/>
            </a:pPr>
            <a:r>
              <a:rPr lang="en-US" dirty="0" smtClean="0"/>
              <a:t>European Launch using AWS Ireland</a:t>
            </a:r>
          </a:p>
          <a:p>
            <a:pPr lvl="1"/>
            <a:r>
              <a:rPr lang="en-US" dirty="0" smtClean="0"/>
              <a:t>No employees in Ireland, no provisioning delay, everything worked</a:t>
            </a:r>
          </a:p>
          <a:p>
            <a:pPr lvl="1"/>
            <a:r>
              <a:rPr lang="en-US" dirty="0" smtClean="0"/>
              <a:t>No need to do detailed capacity planning</a:t>
            </a:r>
          </a:p>
          <a:p>
            <a:pPr lvl="1"/>
            <a:r>
              <a:rPr lang="en-US" dirty="0" smtClean="0"/>
              <a:t>Over-provisioned on day 1, shrunk to fit after a few days</a:t>
            </a:r>
          </a:p>
          <a:p>
            <a:pPr lvl="1"/>
            <a:r>
              <a:rPr lang="en-US" dirty="0" smtClean="0"/>
              <a:t>Capacity grows as needed for additional country launches</a:t>
            </a:r>
          </a:p>
          <a:p>
            <a:pPr>
              <a:buFont typeface="Arial"/>
              <a:buChar char="•"/>
            </a:pPr>
            <a:endParaRPr lang="en-US" dirty="0" smtClean="0"/>
          </a:p>
          <a:p>
            <a:pPr>
              <a:buFont typeface="Arial"/>
              <a:buChar char="•"/>
            </a:pPr>
            <a:r>
              <a:rPr lang="en-US" dirty="0" smtClean="0"/>
              <a:t>Brazilian Proxy Experiment</a:t>
            </a:r>
          </a:p>
          <a:p>
            <a:pPr lvl="1"/>
            <a:r>
              <a:rPr lang="en-US" dirty="0" smtClean="0"/>
              <a:t>No employees in Brazil, no “meetings with IT”</a:t>
            </a:r>
          </a:p>
          <a:p>
            <a:pPr lvl="1"/>
            <a:r>
              <a:rPr lang="en-US" dirty="0" smtClean="0"/>
              <a:t>Deployed instances into two zones in AWS Brazil</a:t>
            </a:r>
          </a:p>
          <a:p>
            <a:pPr lvl="1"/>
            <a:r>
              <a:rPr lang="en-US" dirty="0" smtClean="0"/>
              <a:t>Experimented with network proxy optimization</a:t>
            </a:r>
          </a:p>
          <a:p>
            <a:pPr lvl="1"/>
            <a:r>
              <a:rPr lang="en-US" dirty="0" smtClean="0"/>
              <a:t>Decided that gain wasn’t enough, shut everything down</a:t>
            </a:r>
            <a:endParaRPr lang="en-US" dirty="0"/>
          </a:p>
        </p:txBody>
      </p:sp>
    </p:spTree>
    <p:extLst>
      <p:ext uri="{BB962C8B-B14F-4D97-AF65-F5344CB8AC3E}">
        <p14:creationId xmlns:p14="http://schemas.microsoft.com/office/powerpoint/2010/main" val="272774251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123"/>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Product Launch Agility - </a:t>
            </a:r>
            <a:r>
              <a:rPr lang="en-US" sz="2800" dirty="0" err="1">
                <a:solidFill>
                  <a:schemeClr val="bg1"/>
                </a:solidFill>
              </a:rPr>
              <a:t>Rightsized</a:t>
            </a:r>
            <a:endParaRPr lang="en-US" sz="2800" dirty="0">
              <a:solidFill>
                <a:schemeClr val="bg1"/>
              </a:solidFill>
            </a:endParaRPr>
          </a:p>
        </p:txBody>
      </p:sp>
      <p:graphicFrame>
        <p:nvGraphicFramePr>
          <p:cNvPr id="3" name="Chart 2"/>
          <p:cNvGraphicFramePr/>
          <p:nvPr>
            <p:extLst>
              <p:ext uri="{D42A27DB-BD31-4B8C-83A1-F6EECF244321}">
                <p14:modId xmlns:p14="http://schemas.microsoft.com/office/powerpoint/2010/main" val="565605691"/>
              </p:ext>
            </p:extLst>
          </p:nvPr>
        </p:nvGraphicFramePr>
        <p:xfrm>
          <a:off x="457200" y="1397000"/>
          <a:ext cx="8198021" cy="514760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339724" y="2435924"/>
            <a:ext cx="572578" cy="99307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5400" dirty="0" smtClean="0"/>
              <a:t>$</a:t>
            </a:r>
            <a:endParaRPr lang="en-US" sz="5400" dirty="0"/>
          </a:p>
        </p:txBody>
      </p:sp>
    </p:spTree>
    <p:extLst>
      <p:ext uri="{BB962C8B-B14F-4D97-AF65-F5344CB8AC3E}">
        <p14:creationId xmlns:p14="http://schemas.microsoft.com/office/powerpoint/2010/main" val="216720389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5697"/>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Product Launch - Under-estimated</a:t>
            </a:r>
          </a:p>
        </p:txBody>
      </p:sp>
      <p:graphicFrame>
        <p:nvGraphicFramePr>
          <p:cNvPr id="3" name="Chart 2"/>
          <p:cNvGraphicFramePr/>
          <p:nvPr>
            <p:extLst>
              <p:ext uri="{D42A27DB-BD31-4B8C-83A1-F6EECF244321}">
                <p14:modId xmlns:p14="http://schemas.microsoft.com/office/powerpoint/2010/main" val="459654059"/>
              </p:ext>
            </p:extLst>
          </p:nvPr>
        </p:nvGraphicFramePr>
        <p:xfrm>
          <a:off x="457200" y="1397000"/>
          <a:ext cx="7473539" cy="5131328"/>
        </p:xfrm>
        <a:graphic>
          <a:graphicData uri="http://schemas.openxmlformats.org/drawingml/2006/chart">
            <c:chart xmlns:c="http://schemas.openxmlformats.org/drawingml/2006/chart" xmlns:r="http://schemas.openxmlformats.org/officeDocument/2006/relationships" r:id="rId2"/>
          </a:graphicData>
        </a:graphic>
      </p:graphicFrame>
      <p:sp>
        <p:nvSpPr>
          <p:cNvPr id="4" name="Explosion 2 3"/>
          <p:cNvSpPr/>
          <p:nvPr/>
        </p:nvSpPr>
        <p:spPr>
          <a:xfrm>
            <a:off x="7325599" y="3036385"/>
            <a:ext cx="1555579" cy="748885"/>
          </a:xfrm>
          <a:prstGeom prst="irregularSeal2">
            <a:avLst/>
          </a:prstGeom>
          <a:gradFill flip="none" rotWithShape="1">
            <a:gsLst>
              <a:gs pos="0">
                <a:srgbClr val="FF6600"/>
              </a:gs>
              <a:gs pos="100000">
                <a:srgbClr val="FFFF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176574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5697"/>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Product Launch Agility – Over-estimated</a:t>
            </a:r>
          </a:p>
        </p:txBody>
      </p:sp>
      <p:graphicFrame>
        <p:nvGraphicFramePr>
          <p:cNvPr id="3" name="Chart 2"/>
          <p:cNvGraphicFramePr/>
          <p:nvPr>
            <p:extLst>
              <p:ext uri="{D42A27DB-BD31-4B8C-83A1-F6EECF244321}">
                <p14:modId xmlns:p14="http://schemas.microsoft.com/office/powerpoint/2010/main" val="762449376"/>
              </p:ext>
            </p:extLst>
          </p:nvPr>
        </p:nvGraphicFramePr>
        <p:xfrm>
          <a:off x="457200" y="1397000"/>
          <a:ext cx="7616085" cy="5147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58591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39430"/>
            <a:ext cx="7401464" cy="1079884"/>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dirty="0" smtClean="0">
                <a:solidFill>
                  <a:schemeClr val="bg1"/>
                </a:solidFill>
              </a:rPr>
              <a:t>Return on Agility = Grow Faster, Less Waste… Profit!</a:t>
            </a:r>
            <a:endParaRPr lang="en-US" sz="2800" b="0" kern="0" dirty="0">
              <a:solidFill>
                <a:schemeClr val="bg1"/>
              </a:solidFill>
              <a:ea typeface="+mn-ea"/>
            </a:endParaRPr>
          </a:p>
        </p:txBody>
      </p:sp>
      <p:pic>
        <p:nvPicPr>
          <p:cNvPr id="2050" name="Picture 2" descr="Get Started Investing with Very Little Mo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7031"/>
            <a:ext cx="7593980" cy="427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61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9" name="Title 1"/>
          <p:cNvSpPr txBox="1">
            <a:spLocks/>
          </p:cNvSpPr>
          <p:nvPr/>
        </p:nvSpPr>
        <p:spPr>
          <a:xfrm>
            <a:off x="156753" y="160320"/>
            <a:ext cx="8987248"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Key Takeaways on Cost-Aware Architectures….</a:t>
            </a:r>
            <a:endParaRPr lang="en-US" dirty="0"/>
          </a:p>
        </p:txBody>
      </p:sp>
    </p:spTree>
    <p:extLst>
      <p:ext uri="{BB962C8B-B14F-4D97-AF65-F5344CB8AC3E}">
        <p14:creationId xmlns:p14="http://schemas.microsoft.com/office/powerpoint/2010/main" val="369110669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24" y="-27384"/>
            <a:ext cx="12484491" cy="702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915816" y="5589240"/>
            <a:ext cx="6264696" cy="1079884"/>
          </a:xfrm>
          <a:prstGeom prst="rect">
            <a:avLst/>
          </a:prstGeom>
          <a:solidFill>
            <a:srgbClr val="F6A400"/>
          </a:solidFill>
        </p:spPr>
        <p:txBody>
          <a:bodyPr wrap="square" lIns="180000" tIns="108000" rIns="180000" bIns="10800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smtClean="0">
                <a:ln>
                  <a:noFill/>
                </a:ln>
                <a:solidFill>
                  <a:prstClr val="white"/>
                </a:solidFill>
                <a:effectLst/>
                <a:uLnTx/>
                <a:uFillTx/>
                <a:latin typeface="Calibri" pitchFamily="34" charset="0"/>
                <a:cs typeface="Calibri" pitchFamily="34" charset="0"/>
              </a:rPr>
              <a:t>When you turn off your cloud resources, you actually </a:t>
            </a:r>
            <a:r>
              <a:rPr kumimoji="0" lang="en-GB" sz="2800" b="1" i="0" u="none" strike="noStrike" kern="0" cap="none" spc="0" normalizeH="0" baseline="0" noProof="0" dirty="0" smtClean="0">
                <a:ln>
                  <a:noFill/>
                </a:ln>
                <a:solidFill>
                  <a:prstClr val="white"/>
                </a:solidFill>
                <a:effectLst/>
                <a:uLnTx/>
                <a:uFillTx/>
                <a:latin typeface="Calibri" pitchFamily="34" charset="0"/>
                <a:cs typeface="Calibri" pitchFamily="34" charset="0"/>
              </a:rPr>
              <a:t>stop paying for them</a:t>
            </a:r>
            <a:endParaRPr kumimoji="0" lang="en-US" sz="2800" b="1" i="0" u="none" strike="noStrike" kern="0" cap="none" spc="0" normalizeH="0" baseline="0" noProof="0" dirty="0" smtClean="0">
              <a:ln>
                <a:noFill/>
              </a:ln>
              <a:solidFill>
                <a:prstClr val="white"/>
              </a:solidFill>
              <a:effectLst/>
              <a:uLnTx/>
              <a:uFillTx/>
              <a:latin typeface="Calibri" pitchFamily="34" charset="0"/>
              <a:cs typeface="Calibri" pitchFamily="34" charset="0"/>
            </a:endParaRPr>
          </a:p>
        </p:txBody>
      </p:sp>
    </p:spTree>
    <p:extLst>
      <p:ext uri="{BB962C8B-B14F-4D97-AF65-F5344CB8AC3E}">
        <p14:creationId xmlns:p14="http://schemas.microsoft.com/office/powerpoint/2010/main" val="58416224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844675"/>
            <a:ext cx="7010400" cy="2895600"/>
          </a:xfrm>
          <a:prstGeom prst="rect">
            <a:avLst/>
          </a:prstGeom>
          <a:solidFill>
            <a:schemeClr val="accent6">
              <a:lumMod val="20000"/>
              <a:lumOff val="80000"/>
            </a:schemeClr>
          </a:solidFill>
          <a:ln>
            <a:noFill/>
          </a:ln>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en-US">
              <a:solidFill>
                <a:schemeClr val="bg1"/>
              </a:solidFill>
            </a:endParaRPr>
          </a:p>
        </p:txBody>
      </p:sp>
      <p:sp>
        <p:nvSpPr>
          <p:cNvPr id="7" name="Rectangle 6"/>
          <p:cNvSpPr/>
          <p:nvPr/>
        </p:nvSpPr>
        <p:spPr>
          <a:xfrm>
            <a:off x="1371600" y="3302000"/>
            <a:ext cx="1066800" cy="1447800"/>
          </a:xfrm>
          <a:prstGeom prst="rect">
            <a:avLst/>
          </a:prstGeom>
          <a:solidFill>
            <a:schemeClr val="bg1">
              <a:lumMod val="85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sp>
        <p:nvSpPr>
          <p:cNvPr id="6" name="Rectangle 5"/>
          <p:cNvSpPr/>
          <p:nvPr/>
        </p:nvSpPr>
        <p:spPr>
          <a:xfrm>
            <a:off x="4267200" y="3911600"/>
            <a:ext cx="4114800" cy="838200"/>
          </a:xfrm>
          <a:prstGeom prst="rect">
            <a:avLst/>
          </a:prstGeom>
          <a:solidFill>
            <a:schemeClr val="bg1">
              <a:lumMod val="85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sp>
        <p:nvSpPr>
          <p:cNvPr id="5" name="Rectangle 4"/>
          <p:cNvSpPr/>
          <p:nvPr/>
        </p:nvSpPr>
        <p:spPr>
          <a:xfrm>
            <a:off x="2438400" y="1844675"/>
            <a:ext cx="1828800" cy="2895600"/>
          </a:xfrm>
          <a:prstGeom prst="rect">
            <a:avLst/>
          </a:prstGeom>
          <a:solidFill>
            <a:schemeClr val="accent6">
              <a:lumMod val="60000"/>
              <a:lumOff val="40000"/>
            </a:schemeClr>
          </a:solid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graphicFrame>
        <p:nvGraphicFramePr>
          <p:cNvPr id="3" name="Chart 2"/>
          <p:cNvGraphicFramePr>
            <a:graphicFrameLocks/>
          </p:cNvGraphicFramePr>
          <p:nvPr>
            <p:extLst>
              <p:ext uri="{D42A27DB-BD31-4B8C-83A1-F6EECF244321}">
                <p14:modId xmlns:p14="http://schemas.microsoft.com/office/powerpoint/2010/main" val="3874456466"/>
              </p:ext>
            </p:extLst>
          </p:nvPr>
        </p:nvGraphicFramePr>
        <p:xfrm>
          <a:off x="457200" y="860648"/>
          <a:ext cx="8210550" cy="4800600"/>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p:cNvCxnSpPr/>
          <p:nvPr/>
        </p:nvCxnSpPr>
        <p:spPr>
          <a:xfrm>
            <a:off x="1371600" y="1812926"/>
            <a:ext cx="70104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120" name="TextBox 12"/>
          <p:cNvSpPr txBox="1">
            <a:spLocks noChangeArrowheads="1"/>
          </p:cNvSpPr>
          <p:nvPr/>
        </p:nvSpPr>
        <p:spPr bwMode="auto">
          <a:xfrm>
            <a:off x="0" y="5732465"/>
            <a:ext cx="4300538" cy="648997"/>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sz="2800" dirty="0" smtClean="0">
                <a:solidFill>
                  <a:schemeClr val="bg1"/>
                </a:solidFill>
              </a:rPr>
              <a:t>Optimize during </a:t>
            </a:r>
            <a:r>
              <a:rPr lang="en-GB" sz="2800" dirty="0">
                <a:solidFill>
                  <a:schemeClr val="bg1"/>
                </a:solidFill>
              </a:rPr>
              <a:t>a year</a:t>
            </a:r>
            <a:endParaRPr lang="en-US" sz="2800" dirty="0">
              <a:solidFill>
                <a:schemeClr val="bg1"/>
              </a:solidFill>
            </a:endParaRPr>
          </a:p>
        </p:txBody>
      </p:sp>
      <p:sp>
        <p:nvSpPr>
          <p:cNvPr id="14" name="TextBox 13"/>
          <p:cNvSpPr txBox="1">
            <a:spLocks noChangeArrowheads="1"/>
          </p:cNvSpPr>
          <p:nvPr/>
        </p:nvSpPr>
        <p:spPr bwMode="auto">
          <a:xfrm>
            <a:off x="1909765" y="151885"/>
            <a:ext cx="33099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6000" b="1" dirty="0"/>
              <a:t>50</a:t>
            </a:r>
            <a:r>
              <a:rPr lang="en-US" sz="2800" b="1" dirty="0"/>
              <a:t>%  Savings</a:t>
            </a:r>
          </a:p>
        </p:txBody>
      </p:sp>
      <p:cxnSp>
        <p:nvCxnSpPr>
          <p:cNvPr id="15" name="Straight Arrow Connector 14"/>
          <p:cNvCxnSpPr/>
          <p:nvPr/>
        </p:nvCxnSpPr>
        <p:spPr>
          <a:xfrm flipH="1">
            <a:off x="2041526" y="1275756"/>
            <a:ext cx="434975" cy="1252537"/>
          </a:xfrm>
          <a:prstGeom prst="straightConnector1">
            <a:avLst/>
          </a:prstGeom>
          <a:ln w="57150">
            <a:solidFill>
              <a:schemeClr val="tx2"/>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cxnSp>
        <p:nvCxnSpPr>
          <p:cNvPr id="16" name="Straight Arrow Connector 15"/>
          <p:cNvCxnSpPr/>
          <p:nvPr/>
        </p:nvCxnSpPr>
        <p:spPr>
          <a:xfrm>
            <a:off x="4250532" y="1313856"/>
            <a:ext cx="1252537" cy="1190625"/>
          </a:xfrm>
          <a:prstGeom prst="straightConnector1">
            <a:avLst/>
          </a:prstGeom>
          <a:ln w="57150">
            <a:solidFill>
              <a:schemeClr val="tx2"/>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2" name="TextBox 1"/>
          <p:cNvSpPr txBox="1"/>
          <p:nvPr/>
        </p:nvSpPr>
        <p:spPr>
          <a:xfrm>
            <a:off x="4986933" y="1029533"/>
            <a:ext cx="2142574" cy="369332"/>
          </a:xfrm>
          <a:prstGeom prst="rect">
            <a:avLst/>
          </a:prstGeom>
          <a:noFill/>
        </p:spPr>
        <p:txBody>
          <a:bodyPr wrap="none" rtlCol="0">
            <a:spAutoFit/>
          </a:bodyPr>
          <a:lstStyle/>
          <a:p>
            <a:r>
              <a:rPr lang="en-US" b="1" dirty="0" smtClean="0"/>
              <a:t>Weekly CPU Load</a:t>
            </a:r>
            <a:endParaRPr lang="en-US" b="1" dirty="0"/>
          </a:p>
        </p:txBody>
      </p:sp>
    </p:spTree>
    <p:custDataLst>
      <p:tags r:id="rId1"/>
    </p:custDataLst>
    <p:extLst>
      <p:ext uri="{BB962C8B-B14F-4D97-AF65-F5344CB8AC3E}">
        <p14:creationId xmlns:p14="http://schemas.microsoft.com/office/powerpoint/2010/main" val="10691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5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5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6" grpId="0" animBg="1"/>
      <p:bldP spid="5"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10.3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744052"/>
            <a:ext cx="6400800" cy="1203989"/>
          </a:xfrm>
          <a:prstGeom prst="rect">
            <a:avLst/>
          </a:prstGeom>
        </p:spPr>
      </p:pic>
      <p:pic>
        <p:nvPicPr>
          <p:cNvPr id="3" name="Picture 2"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297041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3.bp.blogspot.com/-72J2TkcP4j0/TxcdvDk58VI/AAAAAAAABAc/FW7lkja0YJE/s1600/reques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274639"/>
            <a:ext cx="8277225"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1.bp.blogspot.com/-bVK4RqUfl28/Txcdvcc-8pI/AAAAAAAABAo/geGW8mcF5GU/s1600/serv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3312997"/>
            <a:ext cx="84201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gamethingdaily.com/wp-content/uploads/2012/01/netfli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836" y="274639"/>
            <a:ext cx="1027401" cy="6435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4771" y="361400"/>
            <a:ext cx="461665" cy="2477601"/>
          </a:xfrm>
          <a:prstGeom prst="rect">
            <a:avLst/>
          </a:prstGeom>
          <a:noFill/>
        </p:spPr>
        <p:txBody>
          <a:bodyPr vert="vert270" wrap="none" rtlCol="0">
            <a:spAutoFit/>
          </a:bodyPr>
          <a:lstStyle/>
          <a:p>
            <a:r>
              <a:rPr lang="en-US" b="1" dirty="0" smtClean="0"/>
              <a:t>Business Throughput</a:t>
            </a:r>
            <a:endParaRPr lang="en-US" b="1" dirty="0"/>
          </a:p>
        </p:txBody>
      </p:sp>
      <p:sp>
        <p:nvSpPr>
          <p:cNvPr id="5" name="Rectangle 4"/>
          <p:cNvSpPr/>
          <p:nvPr/>
        </p:nvSpPr>
        <p:spPr>
          <a:xfrm>
            <a:off x="764771" y="4036357"/>
            <a:ext cx="461665" cy="1156727"/>
          </a:xfrm>
          <a:prstGeom prst="rect">
            <a:avLst/>
          </a:prstGeom>
        </p:spPr>
        <p:txBody>
          <a:bodyPr vert="vert270" wrap="none">
            <a:spAutoFit/>
          </a:bodyPr>
          <a:lstStyle/>
          <a:p>
            <a:r>
              <a:rPr lang="en-US" b="1" dirty="0" smtClean="0"/>
              <a:t>Instances</a:t>
            </a:r>
            <a:endParaRPr lang="en-US" b="1" dirty="0"/>
          </a:p>
        </p:txBody>
      </p:sp>
    </p:spTree>
    <p:extLst>
      <p:ext uri="{BB962C8B-B14F-4D97-AF65-F5344CB8AC3E}">
        <p14:creationId xmlns:p14="http://schemas.microsoft.com/office/powerpoint/2010/main" val="249703241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18668" y="650389"/>
            <a:ext cx="8500325" cy="5179507"/>
            <a:chOff x="-328819" y="22850"/>
            <a:chExt cx="9569362" cy="4638240"/>
          </a:xfrm>
        </p:grpSpPr>
        <p:pic>
          <p:nvPicPr>
            <p:cNvPr id="3"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3731" t="18794" r="8109" b="16042"/>
            <a:stretch/>
          </p:blipFill>
          <p:spPr>
            <a:xfrm>
              <a:off x="-328819" y="22850"/>
              <a:ext cx="8857157" cy="4003357"/>
            </a:xfrm>
            <a:prstGeom prst="rect">
              <a:avLst/>
            </a:prstGeom>
          </p:spPr>
        </p:pic>
        <p:sp>
          <p:nvSpPr>
            <p:cNvPr id="4" name="TextBox 3"/>
            <p:cNvSpPr txBox="1"/>
            <p:nvPr/>
          </p:nvSpPr>
          <p:spPr>
            <a:xfrm>
              <a:off x="3205899" y="982252"/>
              <a:ext cx="5640406" cy="702791"/>
            </a:xfrm>
            <a:prstGeom prst="rect">
              <a:avLst/>
            </a:prstGeom>
            <a:noFill/>
          </p:spPr>
          <p:txBody>
            <a:bodyPr wrap="none" lIns="121893" tIns="60947" rIns="121893" bIns="60947" rtlCol="0">
              <a:spAutoFit/>
            </a:bodyPr>
            <a:lstStyle/>
            <a:p>
              <a:pPr defTabSz="609468"/>
              <a:r>
                <a:rPr lang="en-US" sz="4300" b="1" dirty="0">
                  <a:solidFill>
                    <a:srgbClr val="FF0000"/>
                  </a:solidFill>
                </a:rPr>
                <a:t>50%+ Cost Saving</a:t>
              </a:r>
            </a:p>
          </p:txBody>
        </p:sp>
        <p:cxnSp>
          <p:nvCxnSpPr>
            <p:cNvPr id="5" name="Straight Connector 4"/>
            <p:cNvCxnSpPr/>
            <p:nvPr/>
          </p:nvCxnSpPr>
          <p:spPr>
            <a:xfrm>
              <a:off x="7350059" y="3048306"/>
              <a:ext cx="1358546"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0056" y="3518206"/>
              <a:ext cx="1333151"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467365" y="3048309"/>
              <a:ext cx="0" cy="4699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02469" y="1995732"/>
              <a:ext cx="2138074" cy="606326"/>
            </a:xfrm>
            <a:prstGeom prst="rect">
              <a:avLst/>
            </a:prstGeom>
            <a:noFill/>
          </p:spPr>
          <p:txBody>
            <a:bodyPr wrap="square" lIns="121893" tIns="60947" rIns="121893" bIns="60947" rtlCol="0">
              <a:spAutoFit/>
            </a:bodyPr>
            <a:lstStyle/>
            <a:p>
              <a:pPr algn="ctr" defTabSz="609468"/>
              <a:r>
                <a:rPr lang="en-US" b="1" dirty="0" smtClean="0">
                  <a:solidFill>
                    <a:srgbClr val="FF0000"/>
                  </a:solidFill>
                </a:rPr>
                <a:t>Scale up/down by 70%+</a:t>
              </a:r>
              <a:endParaRPr lang="en-US" b="1" dirty="0">
                <a:solidFill>
                  <a:srgbClr val="FF0000"/>
                </a:solidFill>
              </a:endParaRPr>
            </a:p>
          </p:txBody>
        </p:sp>
        <p:cxnSp>
          <p:nvCxnSpPr>
            <p:cNvPr id="9" name="Straight Connector 8"/>
            <p:cNvCxnSpPr/>
            <p:nvPr/>
          </p:nvCxnSpPr>
          <p:spPr>
            <a:xfrm>
              <a:off x="4790430" y="1995734"/>
              <a:ext cx="0" cy="2411472"/>
            </a:xfrm>
            <a:prstGeom prst="line">
              <a:avLst/>
            </a:prstGeom>
            <a:ln w="25400" cmpd="thickThi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35143" y="4254806"/>
              <a:ext cx="57908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6143" y="4054764"/>
              <a:ext cx="3505200" cy="606326"/>
            </a:xfrm>
            <a:prstGeom prst="rect">
              <a:avLst/>
            </a:prstGeom>
            <a:noFill/>
          </p:spPr>
          <p:txBody>
            <a:bodyPr wrap="square" lIns="121893" tIns="60947" rIns="121893" bIns="60947" rtlCol="0">
              <a:spAutoFit/>
            </a:bodyPr>
            <a:lstStyle/>
            <a:p>
              <a:pPr algn="ctr" defTabSz="609468"/>
              <a:r>
                <a:rPr lang="en-US" b="1" dirty="0" smtClean="0">
                  <a:solidFill>
                    <a:srgbClr val="FF0000"/>
                  </a:solidFill>
                </a:rPr>
                <a:t>Move to Load-Based Scaling</a:t>
              </a:r>
              <a:endParaRPr lang="en-US" b="1" dirty="0">
                <a:solidFill>
                  <a:srgbClr val="FF0000"/>
                </a:solidFill>
              </a:endParaRPr>
            </a:p>
          </p:txBody>
        </p:sp>
      </p:grpSp>
    </p:spTree>
    <p:extLst>
      <p:ext uri="{BB962C8B-B14F-4D97-AF65-F5344CB8AC3E}">
        <p14:creationId xmlns:p14="http://schemas.microsoft.com/office/powerpoint/2010/main" val="1203757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denverwater.org/docs/imagegalleries/FD2F1578-AB40-9EFD-CFFDDB7814A8B46C/BusBench_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671732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6"/>
          <p:cNvSpPr txBox="1">
            <a:spLocks/>
          </p:cNvSpPr>
          <p:nvPr/>
        </p:nvSpPr>
        <p:spPr>
          <a:xfrm>
            <a:off x="3564834" y="5717721"/>
            <a:ext cx="5579165"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4000" b="1" kern="1200" cap="all">
                <a:solidFill>
                  <a:schemeClr val="tx1">
                    <a:lumMod val="85000"/>
                    <a:lumOff val="15000"/>
                  </a:schemeClr>
                </a:solidFill>
                <a:latin typeface="Calibri" pitchFamily="34" charset="0"/>
                <a:ea typeface="+mj-ea"/>
                <a:cs typeface="Calibri" pitchFamily="34" charset="0"/>
              </a:defRPr>
            </a:lvl1pPr>
          </a:lstStyle>
          <a:p>
            <a:pPr defTabSz="914400">
              <a:spcBef>
                <a:spcPts val="0"/>
              </a:spcBef>
            </a:pPr>
            <a:r>
              <a:rPr lang="en-US" sz="2800" b="0" kern="0" cap="none" dirty="0" smtClean="0">
                <a:solidFill>
                  <a:prstClr val="white"/>
                </a:solidFill>
                <a:ea typeface="+mn-ea"/>
              </a:rPr>
              <a:t>Pay as you go</a:t>
            </a:r>
            <a:endParaRPr lang="en-US" sz="2800" b="0" kern="0" cap="none" dirty="0">
              <a:solidFill>
                <a:prstClr val="white"/>
              </a:solidFill>
              <a:ea typeface="+mn-ea"/>
            </a:endParaRPr>
          </a:p>
        </p:txBody>
      </p:sp>
    </p:spTree>
    <p:extLst>
      <p:ext uri="{BB962C8B-B14F-4D97-AF65-F5344CB8AC3E}">
        <p14:creationId xmlns:p14="http://schemas.microsoft.com/office/powerpoint/2010/main" val="4194007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8" y="1600200"/>
            <a:ext cx="87439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 y="3507105"/>
            <a:ext cx="874395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txBox="1">
            <a:spLocks/>
          </p:cNvSpPr>
          <p:nvPr/>
        </p:nvSpPr>
        <p:spPr>
          <a:xfrm>
            <a:off x="0" y="203366"/>
            <a:ext cx="6263640" cy="1202994"/>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dirty="0" smtClean="0">
                <a:solidFill>
                  <a:schemeClr val="bg1"/>
                </a:solidFill>
              </a:rPr>
              <a:t>AWS Support – Trusted Advisor – Your personal cloud assistant</a:t>
            </a:r>
            <a:endParaRPr lang="en-US" dirty="0">
              <a:solidFill>
                <a:schemeClr val="bg1"/>
              </a:solidFill>
            </a:endParaRPr>
          </a:p>
        </p:txBody>
      </p:sp>
    </p:spTree>
    <p:extLst>
      <p:ext uri="{BB962C8B-B14F-4D97-AF65-F5344CB8AC3E}">
        <p14:creationId xmlns:p14="http://schemas.microsoft.com/office/powerpoint/2010/main" val="2948211227"/>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141"/>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Other simple optimization tips</a:t>
            </a:r>
          </a:p>
        </p:txBody>
      </p:sp>
      <p:sp>
        <p:nvSpPr>
          <p:cNvPr id="3" name="Content Placeholder 2"/>
          <p:cNvSpPr>
            <a:spLocks noGrp="1"/>
          </p:cNvSpPr>
          <p:nvPr>
            <p:ph idx="1"/>
          </p:nvPr>
        </p:nvSpPr>
        <p:spPr>
          <a:xfrm>
            <a:off x="268050" y="1068969"/>
            <a:ext cx="5183623" cy="4408465"/>
          </a:xfrm>
        </p:spPr>
        <p:txBody>
          <a:bodyPr>
            <a:normAutofit/>
          </a:bodyPr>
          <a:lstStyle/>
          <a:p>
            <a:r>
              <a:rPr lang="en-US" b="1" dirty="0" smtClean="0"/>
              <a:t>Don’t forget to…</a:t>
            </a:r>
          </a:p>
          <a:p>
            <a:pPr lvl="1"/>
            <a:r>
              <a:rPr lang="en-US" dirty="0" smtClean="0"/>
              <a:t>Disassociate unused </a:t>
            </a:r>
            <a:r>
              <a:rPr lang="en-US" dirty="0"/>
              <a:t>EIPs</a:t>
            </a:r>
          </a:p>
          <a:p>
            <a:pPr lvl="1"/>
            <a:r>
              <a:rPr lang="en-US" dirty="0"/>
              <a:t>Delete unassociated Amazon EBS </a:t>
            </a:r>
            <a:r>
              <a:rPr lang="en-US" dirty="0" smtClean="0"/>
              <a:t>volumes</a:t>
            </a:r>
            <a:endParaRPr lang="en-US" dirty="0"/>
          </a:p>
          <a:p>
            <a:pPr lvl="1"/>
            <a:r>
              <a:rPr lang="en-US" dirty="0"/>
              <a:t>Delete older Amazon EBS snapshots</a:t>
            </a:r>
          </a:p>
          <a:p>
            <a:pPr lvl="1"/>
            <a:r>
              <a:rPr lang="en-US" dirty="0"/>
              <a:t>Leverage Amazon S3 Object </a:t>
            </a:r>
            <a:r>
              <a:rPr lang="en-US" dirty="0" smtClean="0"/>
              <a:t>Expiration</a:t>
            </a:r>
          </a:p>
          <a:p>
            <a:pPr marL="0" indent="0">
              <a:buNone/>
            </a:pPr>
            <a:endParaRPr lang="en-US" dirty="0" smtClean="0"/>
          </a:p>
        </p:txBody>
      </p:sp>
      <p:pic>
        <p:nvPicPr>
          <p:cNvPr id="7" name="Picture 2" descr="http://www.directpaypayroll.com/blog/wp-content/uploads/2012/03/quarter-end-reminder-payroll-tax-filing-charlotte-directpay-direct-deposit-online-payroll-entry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079" t="6961" r="10079"/>
          <a:stretch/>
        </p:blipFill>
        <p:spPr bwMode="auto">
          <a:xfrm>
            <a:off x="6050298" y="2268716"/>
            <a:ext cx="2765898" cy="4589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64" y="5158234"/>
            <a:ext cx="638399" cy="638399"/>
          </a:xfrm>
          <a:prstGeom prst="rect">
            <a:avLst/>
          </a:prstGeom>
        </p:spPr>
      </p:pic>
      <p:sp>
        <p:nvSpPr>
          <p:cNvPr id="5" name="TextBox 4"/>
          <p:cNvSpPr txBox="1"/>
          <p:nvPr/>
        </p:nvSpPr>
        <p:spPr>
          <a:xfrm>
            <a:off x="1132063" y="5292768"/>
            <a:ext cx="4701227" cy="369332"/>
          </a:xfrm>
          <a:prstGeom prst="rect">
            <a:avLst/>
          </a:prstGeom>
          <a:noFill/>
        </p:spPr>
        <p:txBody>
          <a:bodyPr wrap="none" rtlCol="0">
            <a:spAutoFit/>
          </a:bodyPr>
          <a:lstStyle/>
          <a:p>
            <a:r>
              <a:rPr lang="en-US" dirty="0" smtClean="0"/>
              <a:t>Janitor Monkey cleans up unused resources</a:t>
            </a:r>
            <a:endParaRPr lang="en-US" dirty="0"/>
          </a:p>
        </p:txBody>
      </p:sp>
    </p:spTree>
    <p:extLst>
      <p:ext uri="{BB962C8B-B14F-4D97-AF65-F5344CB8AC3E}">
        <p14:creationId xmlns:p14="http://schemas.microsoft.com/office/powerpoint/2010/main" val="684207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4" name="Title 1"/>
          <p:cNvSpPr txBox="1">
            <a:spLocks/>
          </p:cNvSpPr>
          <p:nvPr/>
        </p:nvSpPr>
        <p:spPr>
          <a:xfrm>
            <a:off x="0" y="1968100"/>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#2 </a:t>
            </a:r>
            <a:r>
              <a:rPr lang="en-US" sz="2400" dirty="0" smtClean="0">
                <a:solidFill>
                  <a:schemeClr val="bg1"/>
                </a:solidFill>
              </a:rPr>
              <a:t>Business-driven </a:t>
            </a:r>
            <a:r>
              <a:rPr lang="en-US" sz="2400" dirty="0">
                <a:solidFill>
                  <a:schemeClr val="bg1"/>
                </a:solidFill>
              </a:rPr>
              <a:t>Auto Scaling </a:t>
            </a:r>
            <a:r>
              <a:rPr lang="en-US" sz="2400" dirty="0" smtClean="0">
                <a:solidFill>
                  <a:schemeClr val="bg1"/>
                </a:solidFill>
              </a:rPr>
              <a:t>Architectures = Savings</a:t>
            </a:r>
            <a:r>
              <a:rPr lang="en-US" sz="2400" dirty="0" smtClean="0"/>
              <a:t> </a:t>
            </a:r>
            <a:endParaRPr lang="en-US" sz="2400" dirty="0" smtClean="0">
              <a:solidFill>
                <a:schemeClr val="bg1"/>
              </a:solidFill>
            </a:endParaRPr>
          </a:p>
        </p:txBody>
      </p:sp>
      <p:sp>
        <p:nvSpPr>
          <p:cNvPr id="9" name="Title 1"/>
          <p:cNvSpPr txBox="1">
            <a:spLocks/>
          </p:cNvSpPr>
          <p:nvPr/>
        </p:nvSpPr>
        <p:spPr>
          <a:xfrm>
            <a:off x="156754" y="160320"/>
            <a:ext cx="8229600"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Building Cost-Aware Cloud Architectures</a:t>
            </a:r>
            <a:endParaRPr lang="en-US" dirty="0"/>
          </a:p>
        </p:txBody>
      </p:sp>
    </p:spTree>
    <p:extLst>
      <p:ext uri="{BB962C8B-B14F-4D97-AF65-F5344CB8AC3E}">
        <p14:creationId xmlns:p14="http://schemas.microsoft.com/office/powerpoint/2010/main" val="266080640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harlesgaterealty.com/wp-content/uploads/2012/02/condo-fees-in-boston-apples-to-ap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2412"/>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0" y="175450"/>
            <a:ext cx="5777948" cy="648997"/>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dirty="0" smtClean="0">
                <a:solidFill>
                  <a:schemeClr val="bg1"/>
                </a:solidFill>
              </a:rPr>
              <a:t>When Comparing TCO…</a:t>
            </a:r>
            <a:endParaRPr lang="en-US" sz="2800" b="0" kern="0" dirty="0">
              <a:solidFill>
                <a:schemeClr val="bg1"/>
              </a:solidFill>
              <a:ea typeface="+mn-ea"/>
            </a:endParaRPr>
          </a:p>
        </p:txBody>
      </p:sp>
    </p:spTree>
    <p:extLst>
      <p:ext uri="{BB962C8B-B14F-4D97-AF65-F5344CB8AC3E}">
        <p14:creationId xmlns:p14="http://schemas.microsoft.com/office/powerpoint/2010/main" val="300419239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hamberscitrus.com/wp-content/uploads/2011/09/iStock_apples-to-orang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450" y="3467100"/>
            <a:ext cx="3209925" cy="33909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0" y="327850"/>
            <a:ext cx="5777948" cy="648997"/>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dirty="0" smtClean="0">
                <a:solidFill>
                  <a:schemeClr val="bg1"/>
                </a:solidFill>
              </a:rPr>
              <a:t>When Comparing TCO…</a:t>
            </a:r>
            <a:endParaRPr lang="en-US" sz="2800" b="0" kern="0" dirty="0">
              <a:solidFill>
                <a:schemeClr val="bg1"/>
              </a:solidFill>
              <a:ea typeface="+mn-ea"/>
            </a:endParaRPr>
          </a:p>
        </p:txBody>
      </p:sp>
      <p:sp>
        <p:nvSpPr>
          <p:cNvPr id="5" name="Rectangle 4"/>
          <p:cNvSpPr/>
          <p:nvPr/>
        </p:nvSpPr>
        <p:spPr>
          <a:xfrm>
            <a:off x="435429" y="1997586"/>
            <a:ext cx="3254828" cy="2062103"/>
          </a:xfrm>
          <a:prstGeom prst="rect">
            <a:avLst/>
          </a:prstGeom>
        </p:spPr>
        <p:txBody>
          <a:bodyPr wrap="square">
            <a:spAutoFit/>
          </a:bodyPr>
          <a:lstStyle/>
          <a:p>
            <a:r>
              <a:rPr lang="en-US" sz="3200" dirty="0">
                <a:latin typeface="Calibri" pitchFamily="34" charset="0"/>
                <a:cs typeface="Calibri" pitchFamily="34" charset="0"/>
              </a:rPr>
              <a:t>Make sure that </a:t>
            </a:r>
            <a:r>
              <a:rPr lang="en-US" sz="3200" dirty="0" smtClean="0">
                <a:latin typeface="Calibri" pitchFamily="34" charset="0"/>
                <a:cs typeface="Calibri" pitchFamily="34" charset="0"/>
              </a:rPr>
              <a:t>you are </a:t>
            </a:r>
            <a:r>
              <a:rPr lang="en-US" sz="3200" dirty="0">
                <a:latin typeface="Calibri" pitchFamily="34" charset="0"/>
                <a:cs typeface="Calibri" pitchFamily="34" charset="0"/>
              </a:rPr>
              <a:t>including all the cost factors into </a:t>
            </a:r>
            <a:r>
              <a:rPr lang="en-US" sz="3200" dirty="0" smtClean="0">
                <a:latin typeface="Calibri" pitchFamily="34" charset="0"/>
                <a:cs typeface="Calibri" pitchFamily="34" charset="0"/>
              </a:rPr>
              <a:t>consideration</a:t>
            </a:r>
            <a:endParaRPr lang="en-US" sz="3200" dirty="0">
              <a:latin typeface="Calibri" pitchFamily="34" charset="0"/>
              <a:cs typeface="Calibri" pitchFamily="34" charset="0"/>
            </a:endParaRPr>
          </a:p>
        </p:txBody>
      </p:sp>
      <p:sp>
        <p:nvSpPr>
          <p:cNvPr id="6" name="Rectangle 5"/>
          <p:cNvSpPr/>
          <p:nvPr/>
        </p:nvSpPr>
        <p:spPr>
          <a:xfrm>
            <a:off x="4131142" y="1597477"/>
            <a:ext cx="3276601" cy="2862322"/>
          </a:xfrm>
          <a:prstGeom prst="rect">
            <a:avLst/>
          </a:prstGeom>
        </p:spPr>
        <p:txBody>
          <a:bodyPr wrap="square">
            <a:spAutoFit/>
          </a:bodyPr>
          <a:lstStyle/>
          <a:p>
            <a:r>
              <a:rPr lang="en-US" sz="3600" b="1" dirty="0" smtClean="0">
                <a:solidFill>
                  <a:schemeClr val="accent6"/>
                </a:solidFill>
                <a:latin typeface="Calibri" pitchFamily="34" charset="0"/>
                <a:cs typeface="Calibri" pitchFamily="34" charset="0"/>
              </a:rPr>
              <a:t>Place</a:t>
            </a:r>
          </a:p>
          <a:p>
            <a:r>
              <a:rPr lang="en-US" sz="3600" b="1" dirty="0" smtClean="0">
                <a:solidFill>
                  <a:schemeClr val="accent6"/>
                </a:solidFill>
                <a:latin typeface="Calibri" pitchFamily="34" charset="0"/>
                <a:cs typeface="Calibri" pitchFamily="34" charset="0"/>
              </a:rPr>
              <a:t>Power</a:t>
            </a:r>
          </a:p>
          <a:p>
            <a:r>
              <a:rPr lang="en-US" sz="3600" b="1" dirty="0" smtClean="0">
                <a:solidFill>
                  <a:schemeClr val="accent6"/>
                </a:solidFill>
                <a:latin typeface="Calibri" pitchFamily="34" charset="0"/>
                <a:cs typeface="Calibri" pitchFamily="34" charset="0"/>
              </a:rPr>
              <a:t>Pipes</a:t>
            </a:r>
          </a:p>
          <a:p>
            <a:r>
              <a:rPr lang="en-US" sz="3600" b="1" dirty="0" smtClean="0">
                <a:solidFill>
                  <a:schemeClr val="accent6"/>
                </a:solidFill>
                <a:latin typeface="Calibri" pitchFamily="34" charset="0"/>
                <a:cs typeface="Calibri" pitchFamily="34" charset="0"/>
              </a:rPr>
              <a:t>People</a:t>
            </a:r>
          </a:p>
          <a:p>
            <a:r>
              <a:rPr lang="en-US" sz="3600" b="1" dirty="0" smtClean="0">
                <a:solidFill>
                  <a:schemeClr val="accent6"/>
                </a:solidFill>
                <a:latin typeface="Calibri" pitchFamily="34" charset="0"/>
                <a:cs typeface="Calibri" pitchFamily="34" charset="0"/>
              </a:rPr>
              <a:t>Patterns</a:t>
            </a:r>
            <a:endParaRPr lang="en-US" sz="3600" b="1" dirty="0">
              <a:solidFill>
                <a:schemeClr val="accent6"/>
              </a:solidFill>
              <a:latin typeface="Calibri" pitchFamily="34" charset="0"/>
              <a:cs typeface="Calibri" pitchFamily="34" charset="0"/>
            </a:endParaRPr>
          </a:p>
        </p:txBody>
      </p:sp>
    </p:spTree>
    <p:extLst>
      <p:ext uri="{BB962C8B-B14F-4D97-AF65-F5344CB8AC3E}">
        <p14:creationId xmlns:p14="http://schemas.microsoft.com/office/powerpoint/2010/main" val="1026497387"/>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181600" y="3610950"/>
            <a:ext cx="502905" cy="54492"/>
            <a:chOff x="1590047" y="1011010"/>
            <a:chExt cx="502905" cy="54492"/>
          </a:xfrm>
        </p:grpSpPr>
        <p:sp>
          <p:nvSpPr>
            <p:cNvPr id="7" name="Straight Connector 3"/>
            <p:cNvSpPr/>
            <p:nvPr/>
          </p:nvSpPr>
          <p:spPr>
            <a:xfrm>
              <a:off x="1590047" y="1011010"/>
              <a:ext cx="502905" cy="54492"/>
            </a:xfrm>
            <a:custGeom>
              <a:avLst/>
              <a:gdLst/>
              <a:ahLst/>
              <a:cxnLst/>
              <a:rect l="0" t="0" r="0" b="0"/>
              <a:pathLst>
                <a:path>
                  <a:moveTo>
                    <a:pt x="0" y="27246"/>
                  </a:moveTo>
                  <a:lnTo>
                    <a:pt x="502905" y="27246"/>
                  </a:lnTo>
                </a:path>
              </a:pathLst>
            </a:custGeom>
            <a:noFill/>
          </p:spPr>
          <p:style>
            <a:lnRef idx="2">
              <a:schemeClr val="accent3">
                <a:shade val="6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8" name="Straight Connector 4"/>
            <p:cNvSpPr/>
            <p:nvPr/>
          </p:nvSpPr>
          <p:spPr>
            <a:xfrm>
              <a:off x="1828927" y="1025684"/>
              <a:ext cx="25145" cy="251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 name="Title 16"/>
          <p:cNvSpPr txBox="1">
            <a:spLocks/>
          </p:cNvSpPr>
          <p:nvPr/>
        </p:nvSpPr>
        <p:spPr>
          <a:xfrm>
            <a:off x="0" y="521639"/>
            <a:ext cx="7195930" cy="648997"/>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r>
              <a:rPr lang="en-US" dirty="0" smtClean="0"/>
              <a:t>Save more when </a:t>
            </a:r>
            <a:r>
              <a:rPr lang="en-US" dirty="0"/>
              <a:t>you reserve</a:t>
            </a:r>
          </a:p>
        </p:txBody>
      </p:sp>
      <p:graphicFrame>
        <p:nvGraphicFramePr>
          <p:cNvPr id="2" name="Diagram 1"/>
          <p:cNvGraphicFramePr/>
          <p:nvPr>
            <p:extLst>
              <p:ext uri="{D42A27DB-BD31-4B8C-83A1-F6EECF244321}">
                <p14:modId xmlns:p14="http://schemas.microsoft.com/office/powerpoint/2010/main" val="1388853563"/>
              </p:ext>
            </p:extLst>
          </p:nvPr>
        </p:nvGraphicFramePr>
        <p:xfrm>
          <a:off x="494586" y="2202968"/>
          <a:ext cx="4687014" cy="288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594076316"/>
              </p:ext>
            </p:extLst>
          </p:nvPr>
        </p:nvGraphicFramePr>
        <p:xfrm>
          <a:off x="5181600" y="2584744"/>
          <a:ext cx="3606800" cy="20524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05116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43668139"/>
              </p:ext>
            </p:extLst>
          </p:nvPr>
        </p:nvGraphicFramePr>
        <p:xfrm>
          <a:off x="3789223" y="1936397"/>
          <a:ext cx="5088076" cy="2722971"/>
        </p:xfrm>
        <a:graphic>
          <a:graphicData uri="http://schemas.openxmlformats.org/drawingml/2006/table">
            <a:tbl>
              <a:tblPr firstRow="1" bandRow="1">
                <a:tableStyleId>{C083E6E3-FA7D-4D7B-A595-EF9225AFEA82}</a:tableStyleId>
              </a:tblPr>
              <a:tblGrid>
                <a:gridCol w="1646377"/>
                <a:gridCol w="1955800"/>
                <a:gridCol w="1485899"/>
              </a:tblGrid>
              <a:tr h="617052">
                <a:tc>
                  <a:txBody>
                    <a:bodyPr/>
                    <a:lstStyle/>
                    <a:p>
                      <a:r>
                        <a:rPr lang="en-US" sz="1600" smtClean="0">
                          <a:latin typeface="Calibri" pitchFamily="34" charset="0"/>
                          <a:cs typeface="Calibri" pitchFamily="34" charset="0"/>
                        </a:rPr>
                        <a:t>Utilization (Uptime)</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Ideal For</a:t>
                      </a:r>
                      <a:endParaRPr lang="en-US" sz="1600" dirty="0">
                        <a:latin typeface="Calibri" pitchFamily="34" charset="0"/>
                        <a:cs typeface="Calibri" pitchFamily="34" charset="0"/>
                      </a:endParaRPr>
                    </a:p>
                  </a:txBody>
                  <a:tcPr/>
                </a:tc>
                <a:tc>
                  <a:txBody>
                    <a:bodyPr/>
                    <a:lstStyle/>
                    <a:p>
                      <a:pPr algn="ctr"/>
                      <a:r>
                        <a:rPr lang="en-US" sz="1600" dirty="0" smtClean="0">
                          <a:latin typeface="Calibri" pitchFamily="34" charset="0"/>
                          <a:cs typeface="Calibri" pitchFamily="34" charset="0"/>
                        </a:rPr>
                        <a:t>Savings over</a:t>
                      </a:r>
                      <a:r>
                        <a:rPr lang="en-US" sz="1600" baseline="0" dirty="0" smtClean="0">
                          <a:latin typeface="Calibri" pitchFamily="34" charset="0"/>
                          <a:cs typeface="Calibri" pitchFamily="34" charset="0"/>
                        </a:rPr>
                        <a:t> On-Demand</a:t>
                      </a:r>
                      <a:endParaRPr lang="en-US" sz="1600" b="1" dirty="0">
                        <a:latin typeface="Calibri" pitchFamily="34" charset="0"/>
                        <a:cs typeface="Calibri" pitchFamily="34" charset="0"/>
                      </a:endParaRPr>
                    </a:p>
                  </a:txBody>
                  <a:tcPr/>
                </a:tc>
              </a:tr>
              <a:tr h="655025">
                <a:tc>
                  <a:txBody>
                    <a:bodyPr/>
                    <a:lstStyle/>
                    <a:p>
                      <a:r>
                        <a:rPr lang="en-US" sz="1600" dirty="0" smtClean="0">
                          <a:latin typeface="Calibri" pitchFamily="34" charset="0"/>
                          <a:cs typeface="Calibri" pitchFamily="34" charset="0"/>
                        </a:rPr>
                        <a:t>10% - 40%</a:t>
                      </a:r>
                    </a:p>
                    <a:p>
                      <a:r>
                        <a:rPr lang="en-US" sz="1200" b="1" dirty="0" smtClean="0">
                          <a:latin typeface="Calibri" pitchFamily="34" charset="0"/>
                          <a:cs typeface="Calibri" pitchFamily="34" charset="0"/>
                        </a:rPr>
                        <a:t>(&gt;</a:t>
                      </a:r>
                      <a:r>
                        <a:rPr lang="en-US" sz="1200" b="1" baseline="0" dirty="0" smtClean="0">
                          <a:latin typeface="Calibri" pitchFamily="34" charset="0"/>
                          <a:cs typeface="Calibri" pitchFamily="34" charset="0"/>
                        </a:rPr>
                        <a:t>3.5 &lt; 5.5 months/year)</a:t>
                      </a:r>
                      <a:endParaRPr lang="en-US" sz="1200" b="1"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Disaster Recovery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alibri" pitchFamily="34" charset="0"/>
                          <a:cs typeface="Calibri" pitchFamily="34" charset="0"/>
                        </a:rPr>
                        <a:t>(Lowest</a:t>
                      </a:r>
                      <a:r>
                        <a:rPr lang="en-US" sz="1600" baseline="0" dirty="0" smtClean="0">
                          <a:latin typeface="Calibri" pitchFamily="34" charset="0"/>
                          <a:cs typeface="Calibri" pitchFamily="34" charset="0"/>
                        </a:rPr>
                        <a:t> Upfront)</a:t>
                      </a:r>
                      <a:endParaRPr lang="en-US" sz="1600" dirty="0" smtClean="0">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600" b="1" dirty="0" smtClean="0">
                          <a:latin typeface="Calibri" pitchFamily="34" charset="0"/>
                          <a:cs typeface="Calibri" pitchFamily="34" charset="0"/>
                        </a:rPr>
                        <a:t>56%</a:t>
                      </a:r>
                      <a:endParaRPr lang="en-US" sz="1600" b="1" dirty="0" smtClean="0">
                        <a:latin typeface="Calibri" pitchFamily="34" charset="0"/>
                        <a:cs typeface="Calibri" pitchFamily="34" charset="0"/>
                      </a:endParaRPr>
                    </a:p>
                  </a:txBody>
                  <a:tcPr/>
                </a:tc>
              </a:tr>
              <a:tr h="612305">
                <a:tc>
                  <a:txBody>
                    <a:bodyPr/>
                    <a:lstStyle/>
                    <a:p>
                      <a:r>
                        <a:rPr lang="en-US" sz="1600" dirty="0" smtClean="0">
                          <a:latin typeface="Calibri" pitchFamily="34" charset="0"/>
                          <a:cs typeface="Calibri" pitchFamily="34" charset="0"/>
                        </a:rPr>
                        <a:t>40% - 75%</a:t>
                      </a:r>
                    </a:p>
                    <a:p>
                      <a:pPr marL="0" algn="l" defTabSz="457200" rtl="0" eaLnBrk="1" latinLnBrk="0" hangingPunct="1"/>
                      <a:r>
                        <a:rPr lang="en-US" sz="1200" b="1" kern="1200" dirty="0" smtClean="0">
                          <a:solidFill>
                            <a:schemeClr val="tx1"/>
                          </a:solidFill>
                          <a:latin typeface="Calibri" pitchFamily="34" charset="0"/>
                          <a:ea typeface="+mn-ea"/>
                          <a:cs typeface="Calibri" pitchFamily="34" charset="0"/>
                        </a:rPr>
                        <a:t>(&gt;5.5 &lt; 7 months/year)</a:t>
                      </a:r>
                      <a:endParaRPr lang="en-US" sz="1200" b="1" kern="1200" dirty="0">
                        <a:solidFill>
                          <a:schemeClr val="tx1"/>
                        </a:solidFill>
                        <a:latin typeface="Calibri" pitchFamily="34" charset="0"/>
                        <a:ea typeface="+mn-ea"/>
                        <a:cs typeface="Calibri" pitchFamily="34" charset="0"/>
                      </a:endParaRPr>
                    </a:p>
                  </a:txBody>
                  <a:tcPr/>
                </a:tc>
                <a:tc>
                  <a:txBody>
                    <a:bodyPr/>
                    <a:lstStyle/>
                    <a:p>
                      <a:r>
                        <a:rPr lang="en-US" sz="1600" dirty="0" smtClean="0">
                          <a:latin typeface="Calibri" pitchFamily="34" charset="0"/>
                          <a:cs typeface="Calibri" pitchFamily="34" charset="0"/>
                        </a:rPr>
                        <a:t>Standard</a:t>
                      </a:r>
                      <a:r>
                        <a:rPr lang="en-US" sz="1600" baseline="0" dirty="0" smtClean="0">
                          <a:latin typeface="Calibri" pitchFamily="34" charset="0"/>
                          <a:cs typeface="Calibri" pitchFamily="34" charset="0"/>
                        </a:rPr>
                        <a:t> Reserved Capacity</a:t>
                      </a:r>
                      <a:endParaRPr lang="en-US" sz="1600" dirty="0">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600" b="1" kern="1200" dirty="0" smtClean="0">
                          <a:solidFill>
                            <a:schemeClr val="tx1"/>
                          </a:solidFill>
                          <a:latin typeface="Calibri" pitchFamily="34" charset="0"/>
                          <a:ea typeface="+mn-ea"/>
                          <a:cs typeface="Calibri" pitchFamily="34" charset="0"/>
                        </a:rPr>
                        <a:t>66%</a:t>
                      </a:r>
                    </a:p>
                  </a:txBody>
                  <a:tcPr/>
                </a:tc>
              </a:tr>
              <a:tr h="764799">
                <a:tc>
                  <a:txBody>
                    <a:bodyPr/>
                    <a:lstStyle/>
                    <a:p>
                      <a:r>
                        <a:rPr lang="en-US" sz="1600" dirty="0" smtClean="0">
                          <a:latin typeface="Calibri" pitchFamily="34" charset="0"/>
                          <a:cs typeface="Calibri" pitchFamily="34" charset="0"/>
                        </a:rPr>
                        <a:t>&gt;75%</a:t>
                      </a:r>
                    </a:p>
                    <a:p>
                      <a:pPr marL="0" algn="l" defTabSz="457200" rtl="0" eaLnBrk="1" latinLnBrk="0" hangingPunct="1"/>
                      <a:r>
                        <a:rPr lang="en-US" sz="1200" b="1" kern="1200" dirty="0" smtClean="0">
                          <a:solidFill>
                            <a:schemeClr val="tx1"/>
                          </a:solidFill>
                          <a:latin typeface="Calibri" pitchFamily="34" charset="0"/>
                          <a:ea typeface="+mn-ea"/>
                          <a:cs typeface="Calibri" pitchFamily="34" charset="0"/>
                        </a:rPr>
                        <a:t>(&gt;7 months/year)</a:t>
                      </a:r>
                      <a:endParaRPr lang="en-US" sz="1200" b="1" kern="1200" dirty="0">
                        <a:solidFill>
                          <a:schemeClr val="tx1"/>
                        </a:solidFill>
                        <a:latin typeface="Calibri" pitchFamily="34" charset="0"/>
                        <a:ea typeface="+mn-ea"/>
                        <a:cs typeface="Calibri" pitchFamily="34" charset="0"/>
                      </a:endParaRPr>
                    </a:p>
                  </a:txBody>
                  <a:tcPr/>
                </a:tc>
                <a:tc>
                  <a:txBody>
                    <a:bodyPr/>
                    <a:lstStyle/>
                    <a:p>
                      <a:r>
                        <a:rPr lang="en-US" sz="1600" dirty="0" smtClean="0">
                          <a:latin typeface="Calibri" pitchFamily="34" charset="0"/>
                          <a:cs typeface="Calibri" pitchFamily="34" charset="0"/>
                        </a:rPr>
                        <a:t>Baseline Servers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alibri" pitchFamily="34" charset="0"/>
                          <a:cs typeface="Calibri" pitchFamily="34" charset="0"/>
                        </a:rPr>
                        <a:t>(Lowest Total</a:t>
                      </a:r>
                      <a:r>
                        <a:rPr lang="en-US" sz="1600" baseline="0" dirty="0" smtClean="0">
                          <a:latin typeface="Calibri" pitchFamily="34" charset="0"/>
                          <a:cs typeface="Calibri" pitchFamily="34" charset="0"/>
                        </a:rPr>
                        <a:t> </a:t>
                      </a:r>
                      <a:r>
                        <a:rPr lang="en-US" sz="1600" dirty="0" smtClean="0">
                          <a:latin typeface="Calibri" pitchFamily="34" charset="0"/>
                          <a:cs typeface="Calibri" pitchFamily="34" charset="0"/>
                        </a:rPr>
                        <a:t>Cost)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600" b="1" kern="1200" dirty="0" smtClean="0">
                          <a:solidFill>
                            <a:schemeClr val="tx1"/>
                          </a:solidFill>
                          <a:latin typeface="Calibri" pitchFamily="34" charset="0"/>
                          <a:ea typeface="+mn-ea"/>
                          <a:cs typeface="Calibri" pitchFamily="34" charset="0"/>
                        </a:rPr>
                        <a:t>71%</a:t>
                      </a:r>
                      <a:endParaRPr lang="en-US" sz="3600" b="1" kern="1200" dirty="0">
                        <a:solidFill>
                          <a:schemeClr val="tx1"/>
                        </a:solidFill>
                        <a:latin typeface="Calibri" pitchFamily="34" charset="0"/>
                        <a:ea typeface="+mn-ea"/>
                        <a:cs typeface="Calibri" pitchFamily="34" charset="0"/>
                      </a:endParaRPr>
                    </a:p>
                  </a:txBody>
                  <a:tcPr/>
                </a:tc>
              </a:tr>
            </a:tbl>
          </a:graphicData>
        </a:graphic>
      </p:graphicFrame>
      <p:sp>
        <p:nvSpPr>
          <p:cNvPr id="6" name="Title 16"/>
          <p:cNvSpPr txBox="1">
            <a:spLocks/>
          </p:cNvSpPr>
          <p:nvPr/>
        </p:nvSpPr>
        <p:spPr>
          <a:xfrm>
            <a:off x="4368800" y="308336"/>
            <a:ext cx="4788263" cy="648997"/>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pPr algn="l"/>
            <a:r>
              <a:rPr lang="en-US" dirty="0" smtClean="0"/>
              <a:t>Break-even point</a:t>
            </a:r>
            <a:endParaRPr lang="en-US" dirty="0"/>
          </a:p>
        </p:txBody>
      </p:sp>
      <p:graphicFrame>
        <p:nvGraphicFramePr>
          <p:cNvPr id="7" name="Diagram 6"/>
          <p:cNvGraphicFramePr/>
          <p:nvPr>
            <p:extLst>
              <p:ext uri="{D42A27DB-BD31-4B8C-83A1-F6EECF244321}">
                <p14:modId xmlns:p14="http://schemas.microsoft.com/office/powerpoint/2010/main" val="1974220174"/>
              </p:ext>
            </p:extLst>
          </p:nvPr>
        </p:nvGraphicFramePr>
        <p:xfrm>
          <a:off x="-1409700" y="2253640"/>
          <a:ext cx="2298700" cy="288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1470869756"/>
              </p:ext>
            </p:extLst>
          </p:nvPr>
        </p:nvGraphicFramePr>
        <p:xfrm>
          <a:off x="800100" y="2660295"/>
          <a:ext cx="3162300" cy="19252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2123016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i="1" dirty="0"/>
              <a:t>"This is the IT swamp draining manual for anyone who is neck deep in alligators."</a:t>
            </a:r>
            <a:r>
              <a:rPr lang="en-US" sz="1800" dirty="0"/>
              <a:t> </a:t>
            </a:r>
            <a:r>
              <a:rPr lang="en-US" sz="1800" b="1" dirty="0"/>
              <a:t>- Adrian </a:t>
            </a:r>
            <a:r>
              <a:rPr lang="en-US" sz="1800" b="1" dirty="0" smtClean="0"/>
              <a:t>Cockcroft</a:t>
            </a:r>
            <a:r>
              <a:rPr lang="en-US" sz="1800" b="1" dirty="0"/>
              <a:t>, Cloud Architect at Netflix</a:t>
            </a:r>
            <a:endParaRPr lang="en-US" sz="1800" dirty="0"/>
          </a:p>
        </p:txBody>
      </p:sp>
      <p:pic>
        <p:nvPicPr>
          <p:cNvPr id="4" name="Picture 3"/>
          <p:cNvPicPr>
            <a:picLocks noChangeAspect="1"/>
          </p:cNvPicPr>
          <p:nvPr/>
        </p:nvPicPr>
        <p:blipFill>
          <a:blip r:embed="rId3"/>
          <a:stretch>
            <a:fillRect/>
          </a:stretch>
        </p:blipFill>
        <p:spPr>
          <a:xfrm>
            <a:off x="2247809" y="1162237"/>
            <a:ext cx="4630704" cy="5695763"/>
          </a:xfrm>
          <a:prstGeom prst="rect">
            <a:avLst/>
          </a:prstGeom>
        </p:spPr>
      </p:pic>
    </p:spTree>
    <p:extLst>
      <p:ext uri="{BB962C8B-B14F-4D97-AF65-F5344CB8AC3E}">
        <p14:creationId xmlns:p14="http://schemas.microsoft.com/office/powerpoint/2010/main" val="248460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2548"/>
            <a:ext cx="8229600" cy="648997"/>
          </a:xfrm>
          <a:solidFill>
            <a:srgbClr val="F6A400"/>
          </a:solidFill>
        </p:spPr>
        <p:txBody>
          <a:bodyPr wrap="square" lIns="180000" tIns="108000" rIns="180000" bIns="108000" rtlCol="0">
            <a:spAutoFit/>
          </a:bodyPr>
          <a:lstStyle/>
          <a:p>
            <a:pPr algn="r" defTabSz="914400">
              <a:spcBef>
                <a:spcPts val="0"/>
              </a:spcBef>
            </a:pPr>
            <a:r>
              <a:rPr lang="en-US" sz="2800" dirty="0" smtClean="0">
                <a:solidFill>
                  <a:schemeClr val="bg1"/>
                </a:solidFill>
              </a:rPr>
              <a:t>Mix and Match Reserved Types and On-Demand</a:t>
            </a:r>
            <a:endParaRPr lang="en-US" sz="2800" dirty="0">
              <a:solidFill>
                <a:schemeClr val="bg1"/>
              </a:solidFill>
            </a:endParaRPr>
          </a:p>
        </p:txBody>
      </p:sp>
      <p:sp>
        <p:nvSpPr>
          <p:cNvPr id="3" name="TextBox 2"/>
          <p:cNvSpPr txBox="1"/>
          <p:nvPr/>
        </p:nvSpPr>
        <p:spPr>
          <a:xfrm>
            <a:off x="625114" y="2641605"/>
            <a:ext cx="461665" cy="1156727"/>
          </a:xfrm>
          <a:prstGeom prst="rect">
            <a:avLst/>
          </a:prstGeom>
          <a:noFill/>
        </p:spPr>
        <p:txBody>
          <a:bodyPr vert="vert270" wrap="none" rtlCol="0">
            <a:spAutoFit/>
          </a:bodyPr>
          <a:lstStyle/>
          <a:p>
            <a:r>
              <a:rPr lang="en-US" b="1" dirty="0" smtClean="0"/>
              <a:t>Instances</a:t>
            </a:r>
            <a:endParaRPr lang="en-US" b="1" dirty="0"/>
          </a:p>
        </p:txBody>
      </p:sp>
      <p:sp>
        <p:nvSpPr>
          <p:cNvPr id="6" name="TextBox 5"/>
          <p:cNvSpPr txBox="1"/>
          <p:nvPr/>
        </p:nvSpPr>
        <p:spPr>
          <a:xfrm>
            <a:off x="3683782" y="5618872"/>
            <a:ext cx="1774845" cy="369332"/>
          </a:xfrm>
          <a:prstGeom prst="rect">
            <a:avLst/>
          </a:prstGeom>
          <a:noFill/>
        </p:spPr>
        <p:txBody>
          <a:bodyPr wrap="none" rtlCol="0">
            <a:spAutoFit/>
          </a:bodyPr>
          <a:lstStyle/>
          <a:p>
            <a:r>
              <a:rPr lang="en-US" b="1" dirty="0" smtClean="0"/>
              <a:t>Days of Month</a:t>
            </a:r>
            <a:endParaRPr lang="en-US" b="1"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79" y="1250434"/>
            <a:ext cx="7218705" cy="436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07010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Netflix Concept for Regional Failover Capacity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9393919"/>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rame 4"/>
          <p:cNvSpPr/>
          <p:nvPr/>
        </p:nvSpPr>
        <p:spPr>
          <a:xfrm>
            <a:off x="165669" y="4361882"/>
            <a:ext cx="8521131" cy="2245356"/>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57200" y="4975326"/>
            <a:ext cx="1507143" cy="1077218"/>
          </a:xfrm>
          <a:prstGeom prst="rect">
            <a:avLst/>
          </a:prstGeom>
          <a:noFill/>
        </p:spPr>
        <p:txBody>
          <a:bodyPr wrap="none" rtlCol="0">
            <a:spAutoFit/>
          </a:bodyPr>
          <a:lstStyle/>
          <a:p>
            <a:r>
              <a:rPr lang="en-US" sz="3200" dirty="0" smtClean="0"/>
              <a:t>Normal</a:t>
            </a:r>
          </a:p>
          <a:p>
            <a:r>
              <a:rPr lang="en-US" sz="3200" dirty="0" smtClean="0"/>
              <a:t>Use</a:t>
            </a:r>
            <a:endParaRPr lang="en-US" sz="3200" dirty="0"/>
          </a:p>
        </p:txBody>
      </p:sp>
      <p:sp>
        <p:nvSpPr>
          <p:cNvPr id="7" name="Frame 6"/>
          <p:cNvSpPr/>
          <p:nvPr/>
        </p:nvSpPr>
        <p:spPr>
          <a:xfrm>
            <a:off x="1665509" y="2826629"/>
            <a:ext cx="3115830" cy="3881946"/>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87984" y="2920535"/>
            <a:ext cx="1814104" cy="1077218"/>
          </a:xfrm>
          <a:prstGeom prst="rect">
            <a:avLst/>
          </a:prstGeom>
          <a:noFill/>
        </p:spPr>
        <p:txBody>
          <a:bodyPr wrap="square" rtlCol="0">
            <a:spAutoFit/>
          </a:bodyPr>
          <a:lstStyle/>
          <a:p>
            <a:r>
              <a:rPr lang="en-US" sz="3200" dirty="0" smtClean="0"/>
              <a:t>Failover Use</a:t>
            </a:r>
            <a:endParaRPr lang="en-US" sz="3200" dirty="0"/>
          </a:p>
        </p:txBody>
      </p:sp>
    </p:spTree>
    <p:extLst>
      <p:ext uri="{BB962C8B-B14F-4D97-AF65-F5344CB8AC3E}">
        <p14:creationId xmlns:p14="http://schemas.microsoft.com/office/powerpoint/2010/main" val="451639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4" name="Title 1"/>
          <p:cNvSpPr txBox="1">
            <a:spLocks/>
          </p:cNvSpPr>
          <p:nvPr/>
        </p:nvSpPr>
        <p:spPr>
          <a:xfrm>
            <a:off x="0" y="1968100"/>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#2 </a:t>
            </a:r>
            <a:r>
              <a:rPr lang="en-US" sz="2400" dirty="0" smtClean="0">
                <a:solidFill>
                  <a:schemeClr val="bg1"/>
                </a:solidFill>
              </a:rPr>
              <a:t>Business-driven </a:t>
            </a:r>
            <a:r>
              <a:rPr lang="en-US" sz="2400" dirty="0">
                <a:solidFill>
                  <a:schemeClr val="bg1"/>
                </a:solidFill>
              </a:rPr>
              <a:t>Auto Scaling </a:t>
            </a:r>
            <a:r>
              <a:rPr lang="en-US" sz="2400" dirty="0" smtClean="0">
                <a:solidFill>
                  <a:schemeClr val="bg1"/>
                </a:solidFill>
              </a:rPr>
              <a:t>Architectures = Savings</a:t>
            </a:r>
            <a:r>
              <a:rPr lang="en-US" sz="2400" dirty="0" smtClean="0"/>
              <a:t> </a:t>
            </a:r>
            <a:endParaRPr lang="en-US" sz="2400" dirty="0" smtClean="0">
              <a:solidFill>
                <a:schemeClr val="bg1"/>
              </a:solidFill>
            </a:endParaRPr>
          </a:p>
        </p:txBody>
      </p:sp>
      <p:sp>
        <p:nvSpPr>
          <p:cNvPr id="5" name="Title 1"/>
          <p:cNvSpPr txBox="1">
            <a:spLocks/>
          </p:cNvSpPr>
          <p:nvPr/>
        </p:nvSpPr>
        <p:spPr>
          <a:xfrm>
            <a:off x="386367" y="2828877"/>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#3 </a:t>
            </a:r>
            <a:r>
              <a:rPr lang="en-US" sz="2400" dirty="0" smtClean="0">
                <a:solidFill>
                  <a:schemeClr val="bg1"/>
                </a:solidFill>
              </a:rPr>
              <a:t>Mix and Match Reserved Instances with On-Demand = Savings</a:t>
            </a:r>
            <a:endParaRPr lang="en-US" sz="2400" dirty="0">
              <a:solidFill>
                <a:schemeClr val="bg1"/>
              </a:solidFill>
            </a:endParaRPr>
          </a:p>
        </p:txBody>
      </p:sp>
      <p:sp>
        <p:nvSpPr>
          <p:cNvPr id="9" name="Title 1"/>
          <p:cNvSpPr txBox="1">
            <a:spLocks/>
          </p:cNvSpPr>
          <p:nvPr/>
        </p:nvSpPr>
        <p:spPr>
          <a:xfrm>
            <a:off x="156754" y="160320"/>
            <a:ext cx="8229600"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Building Cost-Aware Cloud Architectures</a:t>
            </a:r>
            <a:endParaRPr lang="en-US" dirty="0"/>
          </a:p>
        </p:txBody>
      </p:sp>
    </p:spTree>
    <p:extLst>
      <p:ext uri="{BB962C8B-B14F-4D97-AF65-F5344CB8AC3E}">
        <p14:creationId xmlns:p14="http://schemas.microsoft.com/office/powerpoint/2010/main" val="247509204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5740"/>
            <a:ext cx="8229600" cy="648997"/>
          </a:xfrm>
          <a:solidFill>
            <a:srgbClr val="F6A400"/>
          </a:solidFill>
        </p:spPr>
        <p:txBody>
          <a:bodyPr wrap="square" lIns="180000" tIns="108000" rIns="180000" bIns="108000" rtlCol="0">
            <a:spAutoFit/>
          </a:bodyPr>
          <a:lstStyle/>
          <a:p>
            <a:pPr algn="r"/>
            <a:r>
              <a:rPr lang="en-US" sz="2800" dirty="0" smtClean="0">
                <a:solidFill>
                  <a:schemeClr val="bg1"/>
                </a:solidFill>
              </a:rPr>
              <a:t>Variety of Applications and Environments</a:t>
            </a:r>
            <a:endParaRPr lang="en-US" sz="2800" dirty="0">
              <a:solidFill>
                <a:schemeClr val="bg1"/>
              </a:solidFill>
            </a:endParaRPr>
          </a:p>
        </p:txBody>
      </p:sp>
      <p:sp>
        <p:nvSpPr>
          <p:cNvPr id="4" name="AutoShape 19"/>
          <p:cNvSpPr>
            <a:spLocks noChangeAspect="1" noChangeArrowheads="1" noTextEdit="1"/>
          </p:cNvSpPr>
          <p:nvPr/>
        </p:nvSpPr>
        <p:spPr bwMode="auto">
          <a:xfrm>
            <a:off x="4682640" y="1812336"/>
            <a:ext cx="4353778" cy="3968750"/>
          </a:xfrm>
          <a:prstGeom prst="rect">
            <a:avLst/>
          </a:prstGeom>
          <a:noFill/>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897" y="1896746"/>
            <a:ext cx="4161264" cy="37999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AutoShape 21"/>
          <p:cNvCxnSpPr>
            <a:cxnSpLocks noChangeShapeType="1"/>
          </p:cNvCxnSpPr>
          <p:nvPr/>
        </p:nvCxnSpPr>
        <p:spPr bwMode="auto">
          <a:xfrm>
            <a:off x="4808515" y="3099218"/>
            <a:ext cx="4131646" cy="2962"/>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 name="Text Box 22"/>
          <p:cNvSpPr txBox="1">
            <a:spLocks noChangeArrowheads="1"/>
          </p:cNvSpPr>
          <p:nvPr/>
        </p:nvSpPr>
        <p:spPr bwMode="auto">
          <a:xfrm>
            <a:off x="6829911" y="2146434"/>
            <a:ext cx="2110250" cy="53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1200"/>
              </a:spcAft>
            </a:pPr>
            <a:r>
              <a:rPr lang="en-US" sz="2000" b="1" kern="1400" dirty="0">
                <a:solidFill>
                  <a:schemeClr val="bg1"/>
                </a:solidFill>
                <a:effectLst/>
                <a:latin typeface="Calibri"/>
                <a:ea typeface="Times New Roman"/>
                <a:cs typeface="Times New Roman"/>
              </a:rPr>
              <a:t>Production Fleet</a:t>
            </a:r>
            <a:endParaRPr lang="en-US" sz="2000" kern="1400" dirty="0">
              <a:solidFill>
                <a:schemeClr val="bg1"/>
              </a:solidFill>
              <a:effectLst/>
              <a:latin typeface="Calibri"/>
              <a:ea typeface="Times New Roman"/>
              <a:cs typeface="Times New Roman"/>
            </a:endParaRPr>
          </a:p>
        </p:txBody>
      </p:sp>
      <p:sp>
        <p:nvSpPr>
          <p:cNvPr id="8" name="Text Box 23"/>
          <p:cNvSpPr txBox="1">
            <a:spLocks noChangeArrowheads="1"/>
          </p:cNvSpPr>
          <p:nvPr/>
        </p:nvSpPr>
        <p:spPr bwMode="auto">
          <a:xfrm>
            <a:off x="7280098" y="3195475"/>
            <a:ext cx="1756320" cy="210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1200"/>
              </a:spcAft>
            </a:pPr>
            <a:r>
              <a:rPr lang="en-US" sz="2000" b="1" kern="1400" dirty="0">
                <a:solidFill>
                  <a:schemeClr val="bg1"/>
                </a:solidFill>
                <a:effectLst/>
                <a:latin typeface="Calibri"/>
                <a:ea typeface="Times New Roman"/>
                <a:cs typeface="Times New Roman"/>
              </a:rPr>
              <a:t>Dev Fleet</a:t>
            </a:r>
            <a:br>
              <a:rPr lang="en-US" sz="2000" b="1" kern="1400" dirty="0">
                <a:solidFill>
                  <a:schemeClr val="bg1"/>
                </a:solidFill>
                <a:effectLst/>
                <a:latin typeface="Calibri"/>
                <a:ea typeface="Times New Roman"/>
                <a:cs typeface="Times New Roman"/>
              </a:rPr>
            </a:br>
            <a:r>
              <a:rPr lang="en-US" sz="2000" b="1" kern="1400" dirty="0">
                <a:solidFill>
                  <a:schemeClr val="bg1"/>
                </a:solidFill>
                <a:effectLst/>
                <a:latin typeface="Calibri"/>
                <a:ea typeface="Times New Roman"/>
                <a:cs typeface="Times New Roman"/>
              </a:rPr>
              <a:t>Test Fleet</a:t>
            </a:r>
            <a:br>
              <a:rPr lang="en-US" sz="2000" b="1" kern="1400" dirty="0">
                <a:solidFill>
                  <a:schemeClr val="bg1"/>
                </a:solidFill>
                <a:effectLst/>
                <a:latin typeface="Calibri"/>
                <a:ea typeface="Times New Roman"/>
                <a:cs typeface="Times New Roman"/>
              </a:rPr>
            </a:br>
            <a:r>
              <a:rPr lang="en-US" sz="2000" b="1" kern="1400" dirty="0">
                <a:solidFill>
                  <a:schemeClr val="bg1"/>
                </a:solidFill>
                <a:effectLst/>
                <a:latin typeface="Calibri"/>
                <a:ea typeface="Times New Roman"/>
                <a:cs typeface="Times New Roman"/>
              </a:rPr>
              <a:t>Staging/QA</a:t>
            </a:r>
            <a:br>
              <a:rPr lang="en-US" sz="2000" b="1" kern="1400" dirty="0">
                <a:solidFill>
                  <a:schemeClr val="bg1"/>
                </a:solidFill>
                <a:effectLst/>
                <a:latin typeface="Calibri"/>
                <a:ea typeface="Times New Roman"/>
                <a:cs typeface="Times New Roman"/>
              </a:rPr>
            </a:br>
            <a:r>
              <a:rPr lang="en-US" sz="2000" b="1" kern="1400" dirty="0" err="1">
                <a:solidFill>
                  <a:schemeClr val="bg1"/>
                </a:solidFill>
                <a:effectLst/>
                <a:latin typeface="Calibri"/>
                <a:ea typeface="Times New Roman"/>
                <a:cs typeface="Times New Roman"/>
              </a:rPr>
              <a:t>Perf</a:t>
            </a:r>
            <a:r>
              <a:rPr lang="en-US" sz="2000" b="1" kern="1400" dirty="0">
                <a:solidFill>
                  <a:schemeClr val="bg1"/>
                </a:solidFill>
                <a:effectLst/>
                <a:latin typeface="Calibri"/>
                <a:ea typeface="Times New Roman"/>
                <a:cs typeface="Times New Roman"/>
              </a:rPr>
              <a:t> Fleet</a:t>
            </a:r>
            <a:br>
              <a:rPr lang="en-US" sz="2000" b="1" kern="1400" dirty="0">
                <a:solidFill>
                  <a:schemeClr val="bg1"/>
                </a:solidFill>
                <a:effectLst/>
                <a:latin typeface="Calibri"/>
                <a:ea typeface="Times New Roman"/>
                <a:cs typeface="Times New Roman"/>
              </a:rPr>
            </a:br>
            <a:r>
              <a:rPr lang="en-US" sz="2000" b="1" kern="1400" dirty="0">
                <a:solidFill>
                  <a:schemeClr val="bg1"/>
                </a:solidFill>
                <a:effectLst/>
                <a:latin typeface="Calibri"/>
                <a:ea typeface="Times New Roman"/>
                <a:cs typeface="Times New Roman"/>
              </a:rPr>
              <a:t>DR Site</a:t>
            </a:r>
            <a:br>
              <a:rPr lang="en-US" sz="2000" b="1" kern="1400" dirty="0">
                <a:solidFill>
                  <a:schemeClr val="bg1"/>
                </a:solidFill>
                <a:effectLst/>
                <a:latin typeface="Calibri"/>
                <a:ea typeface="Times New Roman"/>
                <a:cs typeface="Times New Roman"/>
              </a:rPr>
            </a:br>
            <a:endParaRPr lang="en-US" sz="2000" kern="1400" dirty="0">
              <a:solidFill>
                <a:schemeClr val="bg1"/>
              </a:solidFill>
              <a:effectLst/>
              <a:latin typeface="Calibri"/>
              <a:ea typeface="Times New Roman"/>
              <a:cs typeface="Times New Roman"/>
            </a:endParaRPr>
          </a:p>
        </p:txBody>
      </p:sp>
      <p:sp>
        <p:nvSpPr>
          <p:cNvPr id="3" name="TextBox 2"/>
          <p:cNvSpPr txBox="1"/>
          <p:nvPr/>
        </p:nvSpPr>
        <p:spPr>
          <a:xfrm>
            <a:off x="4778897" y="1227648"/>
            <a:ext cx="2504916" cy="369332"/>
          </a:xfrm>
          <a:prstGeom prst="rect">
            <a:avLst/>
          </a:prstGeom>
          <a:noFill/>
        </p:spPr>
        <p:txBody>
          <a:bodyPr wrap="none" rtlCol="0">
            <a:spAutoFit/>
          </a:bodyPr>
          <a:lstStyle/>
          <a:p>
            <a:r>
              <a:rPr lang="en-US" b="1" dirty="0" smtClean="0">
                <a:latin typeface="Calibri" pitchFamily="34" charset="0"/>
                <a:cs typeface="Calibri" pitchFamily="34" charset="0"/>
              </a:rPr>
              <a:t>Every Application has…. </a:t>
            </a:r>
            <a:endParaRPr lang="en-US" b="1" dirty="0">
              <a:latin typeface="Calibri" pitchFamily="34" charset="0"/>
              <a:cs typeface="Calibri" pitchFamily="34" charset="0"/>
            </a:endParaRPr>
          </a:p>
        </p:txBody>
      </p:sp>
      <p:sp>
        <p:nvSpPr>
          <p:cNvPr id="9" name="TextBox 8"/>
          <p:cNvSpPr txBox="1"/>
          <p:nvPr/>
        </p:nvSpPr>
        <p:spPr>
          <a:xfrm>
            <a:off x="410811" y="1238380"/>
            <a:ext cx="2315057" cy="369332"/>
          </a:xfrm>
          <a:prstGeom prst="rect">
            <a:avLst/>
          </a:prstGeom>
          <a:noFill/>
        </p:spPr>
        <p:txBody>
          <a:bodyPr wrap="none" rtlCol="0">
            <a:spAutoFit/>
          </a:bodyPr>
          <a:lstStyle/>
          <a:p>
            <a:r>
              <a:rPr lang="en-US" b="1" dirty="0" smtClean="0">
                <a:latin typeface="Calibri" pitchFamily="34" charset="0"/>
                <a:cs typeface="Calibri" pitchFamily="34" charset="0"/>
              </a:rPr>
              <a:t>Every Company has…. </a:t>
            </a:r>
            <a:endParaRPr lang="en-US" b="1" dirty="0">
              <a:latin typeface="Calibri" pitchFamily="34" charset="0"/>
              <a:cs typeface="Calibri" pitchFamily="34" charset="0"/>
            </a:endParaRP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11" y="1896746"/>
            <a:ext cx="4161264" cy="3799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AutoShape 21"/>
          <p:cNvCxnSpPr>
            <a:cxnSpLocks noChangeShapeType="1"/>
          </p:cNvCxnSpPr>
          <p:nvPr/>
        </p:nvCxnSpPr>
        <p:spPr bwMode="auto">
          <a:xfrm>
            <a:off x="440429" y="3097737"/>
            <a:ext cx="4131646" cy="2962"/>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12" name="Text Box 22"/>
          <p:cNvSpPr txBox="1">
            <a:spLocks noChangeArrowheads="1"/>
          </p:cNvSpPr>
          <p:nvPr/>
        </p:nvSpPr>
        <p:spPr bwMode="auto">
          <a:xfrm>
            <a:off x="2320159" y="2183669"/>
            <a:ext cx="2251916" cy="53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1200"/>
              </a:spcAft>
            </a:pPr>
            <a:r>
              <a:rPr lang="en-US" sz="2000" b="1" kern="1400" dirty="0" smtClean="0">
                <a:solidFill>
                  <a:schemeClr val="bg1"/>
                </a:solidFill>
                <a:effectLst/>
                <a:latin typeface="Calibri"/>
                <a:ea typeface="Times New Roman"/>
                <a:cs typeface="Times New Roman"/>
              </a:rPr>
              <a:t>Business App Fleet</a:t>
            </a:r>
            <a:endParaRPr lang="en-US" sz="2000" kern="1400" dirty="0">
              <a:solidFill>
                <a:schemeClr val="bg1"/>
              </a:solidFill>
              <a:effectLst/>
              <a:latin typeface="Calibri"/>
              <a:ea typeface="Times New Roman"/>
              <a:cs typeface="Times New Roman"/>
            </a:endParaRPr>
          </a:p>
        </p:txBody>
      </p:sp>
      <p:sp>
        <p:nvSpPr>
          <p:cNvPr id="13" name="Text Box 22"/>
          <p:cNvSpPr txBox="1">
            <a:spLocks noChangeArrowheads="1"/>
          </p:cNvSpPr>
          <p:nvPr/>
        </p:nvSpPr>
        <p:spPr bwMode="auto">
          <a:xfrm>
            <a:off x="2227861" y="3379258"/>
            <a:ext cx="2251916" cy="53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1200"/>
              </a:spcAft>
            </a:pPr>
            <a:r>
              <a:rPr lang="en-US" sz="2000" b="1" kern="1400" dirty="0" smtClean="0">
                <a:solidFill>
                  <a:schemeClr val="bg1"/>
                </a:solidFill>
                <a:effectLst/>
                <a:latin typeface="Calibri"/>
                <a:ea typeface="Times New Roman"/>
                <a:cs typeface="Times New Roman"/>
              </a:rPr>
              <a:t>Marketing Site</a:t>
            </a:r>
            <a:r>
              <a:rPr lang="en-US" sz="2000" b="1" kern="1400" dirty="0">
                <a:solidFill>
                  <a:schemeClr val="bg1"/>
                </a:solidFill>
                <a:latin typeface="Calibri"/>
                <a:ea typeface="Times New Roman"/>
                <a:cs typeface="Times New Roman"/>
              </a:rPr>
              <a:t/>
            </a:r>
            <a:br>
              <a:rPr lang="en-US" sz="2000" b="1" kern="1400" dirty="0">
                <a:solidFill>
                  <a:schemeClr val="bg1"/>
                </a:solidFill>
                <a:latin typeface="Calibri"/>
                <a:ea typeface="Times New Roman"/>
                <a:cs typeface="Times New Roman"/>
              </a:rPr>
            </a:br>
            <a:r>
              <a:rPr lang="en-US" sz="2000" b="1" kern="1400" dirty="0" smtClean="0">
                <a:solidFill>
                  <a:schemeClr val="bg1"/>
                </a:solidFill>
                <a:latin typeface="Calibri"/>
                <a:ea typeface="Times New Roman"/>
                <a:cs typeface="Times New Roman"/>
              </a:rPr>
              <a:t>Intranet Site</a:t>
            </a:r>
            <a:r>
              <a:rPr lang="en-US" sz="2000" b="1" kern="1400" dirty="0">
                <a:solidFill>
                  <a:schemeClr val="bg1"/>
                </a:solidFill>
                <a:latin typeface="Calibri"/>
                <a:ea typeface="Times New Roman"/>
                <a:cs typeface="Times New Roman"/>
              </a:rPr>
              <a:t/>
            </a:r>
            <a:br>
              <a:rPr lang="en-US" sz="2000" b="1" kern="1400" dirty="0">
                <a:solidFill>
                  <a:schemeClr val="bg1"/>
                </a:solidFill>
                <a:latin typeface="Calibri"/>
                <a:ea typeface="Times New Roman"/>
                <a:cs typeface="Times New Roman"/>
              </a:rPr>
            </a:br>
            <a:r>
              <a:rPr lang="en-US" sz="2000" b="1" kern="1400" dirty="0" smtClean="0">
                <a:solidFill>
                  <a:schemeClr val="bg1"/>
                </a:solidFill>
                <a:latin typeface="Calibri"/>
                <a:ea typeface="Times New Roman"/>
                <a:cs typeface="Times New Roman"/>
              </a:rPr>
              <a:t>BI App</a:t>
            </a:r>
            <a:br>
              <a:rPr lang="en-US" sz="2000" b="1" kern="1400" dirty="0" smtClean="0">
                <a:solidFill>
                  <a:schemeClr val="bg1"/>
                </a:solidFill>
                <a:latin typeface="Calibri"/>
                <a:ea typeface="Times New Roman"/>
                <a:cs typeface="Times New Roman"/>
              </a:rPr>
            </a:br>
            <a:r>
              <a:rPr lang="en-US" sz="2000" b="1" kern="1400" dirty="0" smtClean="0">
                <a:solidFill>
                  <a:schemeClr val="bg1"/>
                </a:solidFill>
                <a:latin typeface="Calibri"/>
                <a:ea typeface="Times New Roman"/>
                <a:cs typeface="Times New Roman"/>
              </a:rPr>
              <a:t>Multiple Products Analytics</a:t>
            </a:r>
            <a:br>
              <a:rPr lang="en-US" sz="2000" b="1" kern="1400" dirty="0" smtClean="0">
                <a:solidFill>
                  <a:schemeClr val="bg1"/>
                </a:solidFill>
                <a:latin typeface="Calibri"/>
                <a:ea typeface="Times New Roman"/>
                <a:cs typeface="Times New Roman"/>
              </a:rPr>
            </a:br>
            <a:endParaRPr lang="en-US" sz="2000" b="1" kern="1400" dirty="0" smtClean="0">
              <a:solidFill>
                <a:schemeClr val="bg1"/>
              </a:solidFill>
              <a:latin typeface="Calibri"/>
              <a:ea typeface="Times New Roman"/>
              <a:cs typeface="Times New Roman"/>
            </a:endParaRPr>
          </a:p>
        </p:txBody>
      </p:sp>
    </p:spTree>
    <p:extLst>
      <p:ext uri="{BB962C8B-B14F-4D97-AF65-F5344CB8AC3E}">
        <p14:creationId xmlns:p14="http://schemas.microsoft.com/office/powerpoint/2010/main" val="4051117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3" grpId="0"/>
      <p:bldP spid="9" grpId="0"/>
      <p:bldP spid="12" grpId="0"/>
      <p:bldP spid="1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6197"/>
            <a:ext cx="8057072" cy="1079884"/>
          </a:xfrm>
          <a:solidFill>
            <a:srgbClr val="F6A400"/>
          </a:solidFill>
        </p:spPr>
        <p:txBody>
          <a:bodyPr wrap="square" lIns="180000" tIns="108000" rIns="180000" bIns="108000" rtlCol="0">
            <a:spAutoFit/>
          </a:bodyPr>
          <a:lstStyle/>
          <a:p>
            <a:pPr algn="r" defTabSz="914400">
              <a:spcBef>
                <a:spcPts val="0"/>
              </a:spcBef>
            </a:pPr>
            <a:r>
              <a:rPr lang="en-US" sz="2800" b="0" kern="0" dirty="0">
                <a:solidFill>
                  <a:prstClr val="white"/>
                </a:solidFill>
                <a:ea typeface="+mn-ea"/>
              </a:rPr>
              <a:t>Consolidated Billing: Single payer for a group of accounts</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947"/>
          <a:stretch/>
        </p:blipFill>
        <p:spPr bwMode="auto">
          <a:xfrm>
            <a:off x="457200" y="1417639"/>
            <a:ext cx="8376249" cy="50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986068" y="1449423"/>
            <a:ext cx="4019909" cy="5077832"/>
          </a:xfrm>
          <a:solidFill>
            <a:schemeClr val="bg1"/>
          </a:solidFill>
        </p:spPr>
        <p:txBody>
          <a:bodyPr>
            <a:normAutofit fontScale="70000" lnSpcReduction="20000"/>
          </a:bodyPr>
          <a:lstStyle/>
          <a:p>
            <a:r>
              <a:rPr lang="en-US" b="1" dirty="0" smtClean="0"/>
              <a:t>One Bill</a:t>
            </a:r>
            <a:r>
              <a:rPr lang="en-US" dirty="0"/>
              <a:t> </a:t>
            </a:r>
            <a:r>
              <a:rPr lang="en-US" dirty="0" smtClean="0"/>
              <a:t>for </a:t>
            </a:r>
            <a:r>
              <a:rPr lang="en-US" dirty="0"/>
              <a:t>multiple </a:t>
            </a:r>
            <a:r>
              <a:rPr lang="en-US" dirty="0" smtClean="0"/>
              <a:t>accounts</a:t>
            </a:r>
          </a:p>
          <a:p>
            <a:endParaRPr lang="en-US" dirty="0"/>
          </a:p>
          <a:p>
            <a:r>
              <a:rPr lang="en-US" b="1" dirty="0" smtClean="0"/>
              <a:t>Easy Tracking </a:t>
            </a:r>
            <a:r>
              <a:rPr lang="en-US" dirty="0" smtClean="0"/>
              <a:t>of account </a:t>
            </a:r>
            <a:r>
              <a:rPr lang="en-US" dirty="0"/>
              <a:t>charges </a:t>
            </a:r>
            <a:r>
              <a:rPr lang="en-US" dirty="0" smtClean="0"/>
              <a:t>(e.g., download CSV of cost data)</a:t>
            </a:r>
          </a:p>
          <a:p>
            <a:endParaRPr lang="en-US" dirty="0"/>
          </a:p>
          <a:p>
            <a:r>
              <a:rPr lang="en-US" b="1" dirty="0" smtClean="0"/>
              <a:t>Volume Discounts</a:t>
            </a:r>
            <a:r>
              <a:rPr lang="en-US" dirty="0" smtClean="0"/>
              <a:t> can be reached faster with combined usage</a:t>
            </a:r>
          </a:p>
          <a:p>
            <a:endParaRPr lang="en-US" dirty="0" smtClean="0"/>
          </a:p>
          <a:p>
            <a:r>
              <a:rPr lang="en-US" b="1" dirty="0" smtClean="0"/>
              <a:t>Reserved Instances </a:t>
            </a:r>
            <a:r>
              <a:rPr lang="en-US" dirty="0" smtClean="0"/>
              <a:t>are shared across accounts </a:t>
            </a:r>
            <a:r>
              <a:rPr lang="en-US" dirty="0"/>
              <a:t>(</a:t>
            </a:r>
            <a:r>
              <a:rPr lang="en-US" dirty="0" smtClean="0"/>
              <a:t>including </a:t>
            </a:r>
            <a:r>
              <a:rPr lang="en-US" dirty="0"/>
              <a:t>RDS Reserved </a:t>
            </a:r>
            <a:r>
              <a:rPr lang="en-US" dirty="0" smtClean="0"/>
              <a:t>DBs)</a:t>
            </a:r>
          </a:p>
        </p:txBody>
      </p:sp>
    </p:spTree>
    <p:extLst>
      <p:ext uri="{BB962C8B-B14F-4D97-AF65-F5344CB8AC3E}">
        <p14:creationId xmlns:p14="http://schemas.microsoft.com/office/powerpoint/2010/main" val="1823081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8057072" cy="648997"/>
          </a:xfrm>
          <a:solidFill>
            <a:srgbClr val="F6A400"/>
          </a:solidFill>
        </p:spPr>
        <p:txBody>
          <a:bodyPr wrap="square" lIns="180000" tIns="108000" rIns="180000" bIns="108000" rtlCol="0">
            <a:spAutoFit/>
          </a:bodyPr>
          <a:lstStyle/>
          <a:p>
            <a:pPr algn="r" defTabSz="914400">
              <a:spcBef>
                <a:spcPts val="0"/>
              </a:spcBef>
            </a:pPr>
            <a:r>
              <a:rPr lang="en-US" sz="2800" b="0" kern="0" dirty="0" smtClean="0">
                <a:solidFill>
                  <a:prstClr val="white"/>
                </a:solidFill>
                <a:ea typeface="+mn-ea"/>
              </a:rPr>
              <a:t>Over-Reserve the Production Environment</a:t>
            </a:r>
            <a:endParaRPr lang="en-US" sz="2800" b="0" kern="0" dirty="0">
              <a:solidFill>
                <a:prstClr val="white"/>
              </a:solidFill>
              <a:ea typeface="+mn-ea"/>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947"/>
          <a:stretch/>
        </p:blipFill>
        <p:spPr bwMode="auto">
          <a:xfrm>
            <a:off x="457200" y="1678121"/>
            <a:ext cx="8376249" cy="50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1275395574"/>
              </p:ext>
            </p:extLst>
          </p:nvPr>
        </p:nvGraphicFramePr>
        <p:xfrm>
          <a:off x="4848825" y="1966822"/>
          <a:ext cx="3984624" cy="4416960"/>
        </p:xfrm>
        <a:graphic>
          <a:graphicData uri="http://schemas.openxmlformats.org/drawingml/2006/table">
            <a:tbl>
              <a:tblPr bandRow="1">
                <a:tableStyleId>{68D230F3-CF80-4859-8CE7-A43EE81993B5}</a:tableStyleId>
              </a:tblPr>
              <a:tblGrid>
                <a:gridCol w="2002489"/>
                <a:gridCol w="1982135"/>
              </a:tblGrid>
              <a:tr h="883392">
                <a:tc>
                  <a:txBody>
                    <a:bodyPr/>
                    <a:lstStyle/>
                    <a:p>
                      <a:pPr algn="ctr"/>
                      <a:r>
                        <a:rPr lang="en-US" dirty="0" smtClean="0"/>
                        <a:t>Production </a:t>
                      </a:r>
                      <a:r>
                        <a:rPr lang="en-US" dirty="0" err="1" smtClean="0"/>
                        <a:t>Env</a:t>
                      </a:r>
                      <a:r>
                        <a:rPr lang="en-US" dirty="0" smtClean="0"/>
                        <a:t>.</a:t>
                      </a:r>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100 Reserved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883392">
                <a:tc>
                  <a:txBody>
                    <a:bodyPr/>
                    <a:lstStyle/>
                    <a:p>
                      <a:pPr algn="ctr"/>
                      <a:r>
                        <a:rPr lang="en-US" dirty="0" smtClean="0"/>
                        <a:t>QA/Staging </a:t>
                      </a:r>
                      <a:r>
                        <a:rPr lang="en-US" dirty="0" err="1" smtClean="0"/>
                        <a:t>Env</a:t>
                      </a:r>
                      <a:r>
                        <a:rPr lang="en-US" dirty="0" smtClean="0"/>
                        <a:t>. 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0 Reserved </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err="1" smtClean="0"/>
                        <a:t>Perf</a:t>
                      </a:r>
                      <a:r>
                        <a:rPr lang="en-US" dirty="0" smtClean="0"/>
                        <a:t> Testing </a:t>
                      </a:r>
                      <a:r>
                        <a:rPr lang="en-US" dirty="0" err="1" smtClean="0"/>
                        <a:t>Env</a:t>
                      </a:r>
                      <a:r>
                        <a:rPr lang="en-US" dirty="0" smtClean="0"/>
                        <a:t>.</a:t>
                      </a:r>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0 Reserved </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smtClean="0"/>
                        <a:t>Development</a:t>
                      </a:r>
                      <a:r>
                        <a:rPr lang="en-US" baseline="0" dirty="0" smtClean="0"/>
                        <a:t> </a:t>
                      </a:r>
                      <a:r>
                        <a:rPr lang="en-US" baseline="0" dirty="0" err="1" smtClean="0"/>
                        <a:t>Env</a:t>
                      </a:r>
                      <a:r>
                        <a:rPr lang="en-US" baseline="0" dirty="0" smtClean="0"/>
                        <a:t>.</a:t>
                      </a:r>
                      <a:endParaRPr lang="en-US" dirty="0" smtClean="0"/>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0 Reserved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smtClean="0"/>
                        <a:t>Storage</a:t>
                      </a:r>
                      <a:r>
                        <a:rPr lang="en-US" baseline="0" dirty="0" smtClean="0"/>
                        <a:t> </a:t>
                      </a: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solidFill>
                      <a:schemeClr val="bg1"/>
                    </a:solidFill>
                  </a:tcPr>
                </a:tc>
                <a:tc>
                  <a:txBody>
                    <a:bodyPr/>
                    <a:lstStyle/>
                    <a:p>
                      <a:pPr algn="ctr"/>
                      <a:r>
                        <a:rPr lang="en-US" b="1" dirty="0" smtClean="0"/>
                        <a:t>0 Reserved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6987396" y="1339817"/>
            <a:ext cx="1744901" cy="369332"/>
          </a:xfrm>
          <a:prstGeom prst="rect">
            <a:avLst/>
          </a:prstGeom>
          <a:noFill/>
        </p:spPr>
        <p:txBody>
          <a:bodyPr wrap="none" rtlCol="0">
            <a:spAutoFit/>
          </a:bodyPr>
          <a:lstStyle/>
          <a:p>
            <a:r>
              <a:rPr lang="en-US" b="1" dirty="0" smtClean="0"/>
              <a:t>Total Capacity</a:t>
            </a:r>
            <a:endParaRPr lang="en-US" b="1" dirty="0"/>
          </a:p>
        </p:txBody>
      </p:sp>
    </p:spTree>
    <p:extLst>
      <p:ext uri="{BB962C8B-B14F-4D97-AF65-F5344CB8AC3E}">
        <p14:creationId xmlns:p14="http://schemas.microsoft.com/office/powerpoint/2010/main" val="198007693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8057072" cy="648997"/>
          </a:xfrm>
          <a:solidFill>
            <a:srgbClr val="F6A400"/>
          </a:solidFill>
        </p:spPr>
        <p:txBody>
          <a:bodyPr wrap="square" lIns="180000" tIns="108000" rIns="180000" bIns="108000" rtlCol="0">
            <a:spAutoFit/>
          </a:bodyPr>
          <a:lstStyle/>
          <a:p>
            <a:pPr algn="r" defTabSz="914400">
              <a:spcBef>
                <a:spcPts val="0"/>
              </a:spcBef>
            </a:pPr>
            <a:r>
              <a:rPr lang="en-US" sz="2800" b="0" kern="0" dirty="0" smtClean="0">
                <a:solidFill>
                  <a:prstClr val="white"/>
                </a:solidFill>
                <a:ea typeface="+mn-ea"/>
              </a:rPr>
              <a:t>Consolidated Billing Borrows Unused Reservations</a:t>
            </a:r>
            <a:endParaRPr lang="en-US" sz="2800" b="0" kern="0" dirty="0">
              <a:solidFill>
                <a:prstClr val="white"/>
              </a:solidFill>
              <a:ea typeface="+mn-ea"/>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947"/>
          <a:stretch/>
        </p:blipFill>
        <p:spPr bwMode="auto">
          <a:xfrm>
            <a:off x="457200" y="1678121"/>
            <a:ext cx="8376249" cy="50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2129738744"/>
              </p:ext>
            </p:extLst>
          </p:nvPr>
        </p:nvGraphicFramePr>
        <p:xfrm>
          <a:off x="4848825" y="1966822"/>
          <a:ext cx="3984624" cy="4416960"/>
        </p:xfrm>
        <a:graphic>
          <a:graphicData uri="http://schemas.openxmlformats.org/drawingml/2006/table">
            <a:tbl>
              <a:tblPr bandRow="1">
                <a:tableStyleId>{68D230F3-CF80-4859-8CE7-A43EE81993B5}</a:tableStyleId>
              </a:tblPr>
              <a:tblGrid>
                <a:gridCol w="2002489"/>
                <a:gridCol w="1982135"/>
              </a:tblGrid>
              <a:tr h="883392">
                <a:tc>
                  <a:txBody>
                    <a:bodyPr/>
                    <a:lstStyle/>
                    <a:p>
                      <a:pPr algn="ctr"/>
                      <a:r>
                        <a:rPr lang="en-US" dirty="0" smtClean="0"/>
                        <a:t>Production </a:t>
                      </a:r>
                      <a:r>
                        <a:rPr lang="en-US" dirty="0" err="1" smtClean="0"/>
                        <a:t>Env</a:t>
                      </a:r>
                      <a:r>
                        <a:rPr lang="en-US" dirty="0" smtClean="0"/>
                        <a:t>.</a:t>
                      </a:r>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68 Used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883392">
                <a:tc>
                  <a:txBody>
                    <a:bodyPr/>
                    <a:lstStyle/>
                    <a:p>
                      <a:pPr algn="ctr"/>
                      <a:r>
                        <a:rPr lang="en-US" dirty="0" smtClean="0"/>
                        <a:t>QA/Staging </a:t>
                      </a:r>
                      <a:r>
                        <a:rPr lang="en-US" dirty="0" err="1" smtClean="0"/>
                        <a:t>Env</a:t>
                      </a:r>
                      <a:r>
                        <a:rPr lang="en-US" dirty="0" smtClean="0"/>
                        <a:t>. 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10 Borrowed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err="1" smtClean="0"/>
                        <a:t>Perf</a:t>
                      </a:r>
                      <a:r>
                        <a:rPr lang="en-US" dirty="0" smtClean="0"/>
                        <a:t> Testing </a:t>
                      </a:r>
                      <a:r>
                        <a:rPr lang="en-US" dirty="0" err="1" smtClean="0"/>
                        <a:t>Env</a:t>
                      </a:r>
                      <a:r>
                        <a:rPr lang="en-US" dirty="0" smtClean="0"/>
                        <a:t>.</a:t>
                      </a:r>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6 Borrowed </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smtClean="0"/>
                        <a:t>Development</a:t>
                      </a:r>
                      <a:r>
                        <a:rPr lang="en-US" baseline="0" dirty="0" smtClean="0"/>
                        <a:t> </a:t>
                      </a:r>
                      <a:r>
                        <a:rPr lang="en-US" baseline="0" dirty="0" err="1" smtClean="0"/>
                        <a:t>Env</a:t>
                      </a:r>
                      <a:r>
                        <a:rPr lang="en-US" baseline="0" dirty="0" smtClean="0"/>
                        <a:t>.</a:t>
                      </a:r>
                      <a:endParaRPr lang="en-US" dirty="0" smtClean="0"/>
                    </a:p>
                    <a:p>
                      <a:pPr algn="ct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algn="ctr"/>
                      <a:r>
                        <a:rPr lang="en-US" b="1" dirty="0" smtClean="0"/>
                        <a:t>12 Borrowed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883392">
                <a:tc>
                  <a:txBody>
                    <a:bodyPr/>
                    <a:lstStyle/>
                    <a:p>
                      <a:pPr algn="ctr"/>
                      <a:r>
                        <a:rPr lang="en-US" dirty="0" smtClean="0"/>
                        <a:t>Storage</a:t>
                      </a:r>
                      <a:r>
                        <a:rPr lang="en-US" baseline="0" dirty="0" smtClean="0"/>
                        <a:t> </a:t>
                      </a:r>
                      <a:r>
                        <a:rPr lang="en-US" dirty="0" smtClean="0"/>
                        <a:t>Account</a:t>
                      </a:r>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solidFill>
                      <a:schemeClr val="bg1"/>
                    </a:solidFill>
                  </a:tcPr>
                </a:tc>
                <a:tc>
                  <a:txBody>
                    <a:bodyPr/>
                    <a:lstStyle/>
                    <a:p>
                      <a:pPr algn="ctr"/>
                      <a:r>
                        <a:rPr lang="en-US" b="1" dirty="0" smtClean="0"/>
                        <a:t>4 Borrowed</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6987396" y="1365733"/>
            <a:ext cx="1744901" cy="369332"/>
          </a:xfrm>
          <a:prstGeom prst="rect">
            <a:avLst/>
          </a:prstGeom>
          <a:noFill/>
        </p:spPr>
        <p:txBody>
          <a:bodyPr wrap="none" rtlCol="0">
            <a:spAutoFit/>
          </a:bodyPr>
          <a:lstStyle/>
          <a:p>
            <a:r>
              <a:rPr lang="en-US" b="1" dirty="0" smtClean="0"/>
              <a:t>Total Capacity</a:t>
            </a:r>
            <a:endParaRPr lang="en-US" b="1" dirty="0"/>
          </a:p>
        </p:txBody>
      </p:sp>
    </p:spTree>
    <p:extLst>
      <p:ext uri="{BB962C8B-B14F-4D97-AF65-F5344CB8AC3E}">
        <p14:creationId xmlns:p14="http://schemas.microsoft.com/office/powerpoint/2010/main" val="2290088523"/>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165"/>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Consolidated Billing Advantages</a:t>
            </a:r>
          </a:p>
        </p:txBody>
      </p:sp>
      <p:sp>
        <p:nvSpPr>
          <p:cNvPr id="3" name="Content Placeholder 2"/>
          <p:cNvSpPr>
            <a:spLocks noGrp="1"/>
          </p:cNvSpPr>
          <p:nvPr>
            <p:ph idx="1"/>
          </p:nvPr>
        </p:nvSpPr>
        <p:spPr/>
        <p:txBody>
          <a:bodyPr>
            <a:normAutofit fontScale="85000" lnSpcReduction="10000"/>
          </a:bodyPr>
          <a:lstStyle/>
          <a:p>
            <a:pPr>
              <a:buFont typeface="Arial"/>
              <a:buChar char="•"/>
            </a:pPr>
            <a:r>
              <a:rPr lang="en-US" dirty="0" smtClean="0"/>
              <a:t>Production account is guaranteed to get burst capacity</a:t>
            </a:r>
          </a:p>
          <a:p>
            <a:pPr lvl="1"/>
            <a:r>
              <a:rPr lang="en-US" dirty="0" smtClean="0"/>
              <a:t>Reservation is higher than normal usage level</a:t>
            </a:r>
          </a:p>
          <a:p>
            <a:pPr lvl="1"/>
            <a:r>
              <a:rPr lang="en-US" dirty="0" smtClean="0"/>
              <a:t>Requests for more capacity always work up to reserved limit</a:t>
            </a:r>
          </a:p>
          <a:p>
            <a:pPr lvl="1"/>
            <a:r>
              <a:rPr lang="en-US" dirty="0" smtClean="0"/>
              <a:t>Higher availability for handling unexpected peak demands</a:t>
            </a:r>
          </a:p>
          <a:p>
            <a:pPr lvl="1"/>
            <a:endParaRPr lang="en-US" dirty="0" smtClean="0"/>
          </a:p>
          <a:p>
            <a:pPr>
              <a:buFont typeface="Arial"/>
              <a:buChar char="•"/>
            </a:pPr>
            <a:r>
              <a:rPr lang="en-US" dirty="0" smtClean="0"/>
              <a:t>No additional cost</a:t>
            </a:r>
          </a:p>
          <a:p>
            <a:pPr lvl="1"/>
            <a:r>
              <a:rPr lang="en-US" dirty="0" smtClean="0"/>
              <a:t>Other lower priority accounts soak up unused reservations</a:t>
            </a:r>
          </a:p>
          <a:p>
            <a:pPr lvl="1"/>
            <a:r>
              <a:rPr lang="en-US" dirty="0" smtClean="0"/>
              <a:t>Totals roll up in the monthly billing cycle</a:t>
            </a:r>
            <a:endParaRPr lang="en-US" dirty="0"/>
          </a:p>
        </p:txBody>
      </p:sp>
    </p:spTree>
    <p:extLst>
      <p:ext uri="{BB962C8B-B14F-4D97-AF65-F5344CB8AC3E}">
        <p14:creationId xmlns:p14="http://schemas.microsoft.com/office/powerpoint/2010/main" val="290724519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4" name="Title 1"/>
          <p:cNvSpPr txBox="1">
            <a:spLocks/>
          </p:cNvSpPr>
          <p:nvPr/>
        </p:nvSpPr>
        <p:spPr>
          <a:xfrm>
            <a:off x="0" y="1968100"/>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#2 </a:t>
            </a:r>
            <a:r>
              <a:rPr lang="en-US" sz="2400" dirty="0" smtClean="0">
                <a:solidFill>
                  <a:schemeClr val="bg1"/>
                </a:solidFill>
              </a:rPr>
              <a:t>Business-driven </a:t>
            </a:r>
            <a:r>
              <a:rPr lang="en-US" sz="2400" dirty="0">
                <a:solidFill>
                  <a:schemeClr val="bg1"/>
                </a:solidFill>
              </a:rPr>
              <a:t>Auto Scaling </a:t>
            </a:r>
            <a:r>
              <a:rPr lang="en-US" sz="2400" dirty="0" smtClean="0">
                <a:solidFill>
                  <a:schemeClr val="bg1"/>
                </a:solidFill>
              </a:rPr>
              <a:t>Architectures = Savings</a:t>
            </a:r>
            <a:r>
              <a:rPr lang="en-US" sz="2400" dirty="0" smtClean="0"/>
              <a:t> </a:t>
            </a:r>
            <a:endParaRPr lang="en-US" sz="2400" dirty="0" smtClean="0">
              <a:solidFill>
                <a:schemeClr val="bg1"/>
              </a:solidFill>
            </a:endParaRPr>
          </a:p>
        </p:txBody>
      </p:sp>
      <p:sp>
        <p:nvSpPr>
          <p:cNvPr id="5" name="Title 1"/>
          <p:cNvSpPr txBox="1">
            <a:spLocks/>
          </p:cNvSpPr>
          <p:nvPr/>
        </p:nvSpPr>
        <p:spPr>
          <a:xfrm>
            <a:off x="386367" y="2828877"/>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#3 </a:t>
            </a:r>
            <a:r>
              <a:rPr lang="en-US" sz="2400" dirty="0" smtClean="0">
                <a:solidFill>
                  <a:schemeClr val="bg1"/>
                </a:solidFill>
              </a:rPr>
              <a:t>Mix and Match Reserved Instances with On-Demand = Savings</a:t>
            </a:r>
            <a:endParaRPr lang="en-US" sz="2400" dirty="0">
              <a:solidFill>
                <a:schemeClr val="bg1"/>
              </a:solidFill>
            </a:endParaRPr>
          </a:p>
        </p:txBody>
      </p:sp>
      <p:sp>
        <p:nvSpPr>
          <p:cNvPr id="7" name="Title 1"/>
          <p:cNvSpPr txBox="1">
            <a:spLocks/>
          </p:cNvSpPr>
          <p:nvPr/>
        </p:nvSpPr>
        <p:spPr>
          <a:xfrm>
            <a:off x="0" y="3721253"/>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#4 </a:t>
            </a:r>
            <a:r>
              <a:rPr lang="en-US" sz="2400" dirty="0">
                <a:solidFill>
                  <a:schemeClr val="bg1"/>
                </a:solidFill>
              </a:rPr>
              <a:t>Consolidated Billing and </a:t>
            </a:r>
            <a:r>
              <a:rPr lang="en-US" sz="2400" dirty="0" smtClean="0">
                <a:solidFill>
                  <a:schemeClr val="bg1"/>
                </a:solidFill>
              </a:rPr>
              <a:t>Shared Reservations = Savings</a:t>
            </a:r>
            <a:endParaRPr lang="en-US" sz="2400" dirty="0">
              <a:solidFill>
                <a:schemeClr val="bg1"/>
              </a:solidFill>
            </a:endParaRPr>
          </a:p>
        </p:txBody>
      </p:sp>
      <p:sp>
        <p:nvSpPr>
          <p:cNvPr id="9" name="Title 1"/>
          <p:cNvSpPr txBox="1">
            <a:spLocks/>
          </p:cNvSpPr>
          <p:nvPr/>
        </p:nvSpPr>
        <p:spPr>
          <a:xfrm>
            <a:off x="156754" y="160320"/>
            <a:ext cx="8229600"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Building Cost-Aware Cloud Architectures</a:t>
            </a:r>
            <a:endParaRPr lang="en-US" dirty="0"/>
          </a:p>
        </p:txBody>
      </p:sp>
    </p:spTree>
    <p:extLst>
      <p:ext uri="{BB962C8B-B14F-4D97-AF65-F5344CB8AC3E}">
        <p14:creationId xmlns:p14="http://schemas.microsoft.com/office/powerpoint/2010/main" val="3606100049"/>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uds-savings-piggy.jpg"/>
          <p:cNvPicPr>
            <a:picLocks noChangeAspect="1"/>
          </p:cNvPicPr>
          <p:nvPr/>
        </p:nvPicPr>
        <p:blipFill>
          <a:blip r:embed="rId3"/>
          <a:stretch>
            <a:fillRect/>
          </a:stretch>
        </p:blipFill>
        <p:spPr>
          <a:xfrm>
            <a:off x="-8092" y="-9525"/>
            <a:ext cx="9174497" cy="6867525"/>
          </a:xfrm>
          <a:prstGeom prst="rect">
            <a:avLst/>
          </a:prstGeom>
        </p:spPr>
      </p:pic>
      <p:sp>
        <p:nvSpPr>
          <p:cNvPr id="2" name="Title 1"/>
          <p:cNvSpPr>
            <a:spLocks noGrp="1"/>
          </p:cNvSpPr>
          <p:nvPr>
            <p:ph type="title"/>
          </p:nvPr>
        </p:nvSpPr>
        <p:spPr>
          <a:xfrm>
            <a:off x="0" y="657182"/>
            <a:ext cx="5777948" cy="1941658"/>
          </a:xfrm>
          <a:solidFill>
            <a:srgbClr val="F6A400"/>
          </a:solidFill>
        </p:spPr>
        <p:txBody>
          <a:bodyPr wrap="square" lIns="180000" tIns="108000" rIns="180000" bIns="108000" rtlCol="0">
            <a:spAutoFit/>
          </a:bodyPr>
          <a:lstStyle/>
          <a:p>
            <a:pPr algn="r" defTabSz="914400">
              <a:spcBef>
                <a:spcPts val="0"/>
              </a:spcBef>
            </a:pPr>
            <a:r>
              <a:rPr lang="en-US" sz="2800" kern="0" dirty="0">
                <a:solidFill>
                  <a:prstClr val="white"/>
                </a:solidFill>
                <a:latin typeface="Calibri" pitchFamily="34" charset="0"/>
                <a:ea typeface="+mn-ea"/>
                <a:cs typeface="Calibri" pitchFamily="34" charset="0"/>
              </a:rPr>
              <a:t>Continuous optimization </a:t>
            </a:r>
            <a:r>
              <a:rPr lang="en-US" sz="2800" b="0" kern="0" dirty="0">
                <a:solidFill>
                  <a:prstClr val="white"/>
                </a:solidFill>
                <a:latin typeface="Calibri" pitchFamily="34" charset="0"/>
                <a:ea typeface="+mn-ea"/>
                <a:cs typeface="Calibri" pitchFamily="34" charset="0"/>
              </a:rPr>
              <a:t>in your architecture results in </a:t>
            </a:r>
            <a:r>
              <a:rPr lang="en-US" sz="2800" b="0" kern="0" dirty="0" smtClean="0">
                <a:solidFill>
                  <a:prstClr val="white"/>
                </a:solidFill>
                <a:latin typeface="Calibri" pitchFamily="34" charset="0"/>
                <a:ea typeface="+mn-ea"/>
                <a:cs typeface="Calibri" pitchFamily="34" charset="0"/>
              </a:rPr>
              <a:t/>
            </a:r>
            <a:br>
              <a:rPr lang="en-US" sz="2800" b="0" kern="0" dirty="0" smtClean="0">
                <a:solidFill>
                  <a:prstClr val="white"/>
                </a:solidFill>
                <a:latin typeface="Calibri" pitchFamily="34" charset="0"/>
                <a:ea typeface="+mn-ea"/>
                <a:cs typeface="Calibri" pitchFamily="34" charset="0"/>
              </a:rPr>
            </a:br>
            <a:r>
              <a:rPr lang="en-US" sz="2800" i="1" u="sng" kern="0" dirty="0" smtClean="0">
                <a:solidFill>
                  <a:schemeClr val="tx1"/>
                </a:solidFill>
                <a:latin typeface="Calibri" pitchFamily="34" charset="0"/>
                <a:ea typeface="+mn-ea"/>
                <a:cs typeface="Calibri" pitchFamily="34" charset="0"/>
              </a:rPr>
              <a:t>recurring </a:t>
            </a:r>
            <a:r>
              <a:rPr lang="en-US" sz="2800" i="1" u="sng" kern="0" dirty="0">
                <a:solidFill>
                  <a:schemeClr val="tx1"/>
                </a:solidFill>
                <a:latin typeface="Calibri" pitchFamily="34" charset="0"/>
                <a:ea typeface="+mn-ea"/>
                <a:cs typeface="Calibri" pitchFamily="34" charset="0"/>
              </a:rPr>
              <a:t>savings</a:t>
            </a:r>
            <a:r>
              <a:rPr lang="en-US" sz="2800" b="0" i="1" u="sng" kern="0" dirty="0">
                <a:solidFill>
                  <a:prstClr val="white"/>
                </a:solidFill>
                <a:latin typeface="Calibri" pitchFamily="34" charset="0"/>
                <a:ea typeface="+mn-ea"/>
                <a:cs typeface="Calibri" pitchFamily="34" charset="0"/>
              </a:rPr>
              <a:t> </a:t>
            </a:r>
            <a:r>
              <a:rPr lang="en-US" sz="2800" b="0" i="1" u="sng" kern="0" dirty="0" smtClean="0">
                <a:solidFill>
                  <a:prstClr val="white"/>
                </a:solidFill>
                <a:latin typeface="Calibri" pitchFamily="34" charset="0"/>
                <a:ea typeface="+mn-ea"/>
                <a:cs typeface="Calibri" pitchFamily="34" charset="0"/>
              </a:rPr>
              <a:t/>
            </a:r>
            <a:br>
              <a:rPr lang="en-US" sz="2800" b="0" i="1" u="sng" kern="0" dirty="0" smtClean="0">
                <a:solidFill>
                  <a:prstClr val="white"/>
                </a:solidFill>
                <a:latin typeface="Calibri" pitchFamily="34" charset="0"/>
                <a:ea typeface="+mn-ea"/>
                <a:cs typeface="Calibri" pitchFamily="34" charset="0"/>
              </a:rPr>
            </a:br>
            <a:r>
              <a:rPr lang="en-US" sz="2800" b="0" kern="0" dirty="0" smtClean="0">
                <a:solidFill>
                  <a:prstClr val="white"/>
                </a:solidFill>
                <a:latin typeface="Calibri" pitchFamily="34" charset="0"/>
                <a:ea typeface="+mn-ea"/>
                <a:cs typeface="Calibri" pitchFamily="34" charset="0"/>
              </a:rPr>
              <a:t>as early as your next </a:t>
            </a:r>
            <a:r>
              <a:rPr lang="en-US" sz="2800" b="0" kern="0" dirty="0">
                <a:solidFill>
                  <a:prstClr val="white"/>
                </a:solidFill>
                <a:latin typeface="Calibri" pitchFamily="34" charset="0"/>
                <a:ea typeface="+mn-ea"/>
                <a:cs typeface="Calibri" pitchFamily="34" charset="0"/>
              </a:rPr>
              <a:t>month’s bill</a:t>
            </a:r>
          </a:p>
        </p:txBody>
      </p:sp>
    </p:spTree>
    <p:extLst>
      <p:ext uri="{BB962C8B-B14F-4D97-AF65-F5344CB8AC3E}">
        <p14:creationId xmlns:p14="http://schemas.microsoft.com/office/powerpoint/2010/main" val="14419079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19271"/>
            <a:ext cx="7772400" cy="3445814"/>
          </a:xfrm>
        </p:spPr>
        <p:txBody>
          <a:bodyPr>
            <a:noAutofit/>
          </a:bodyPr>
          <a:lstStyle/>
          <a:p>
            <a:r>
              <a:rPr lang="en-US" sz="6000" dirty="0" smtClean="0"/>
              <a:t>Goal of Traditional IT:</a:t>
            </a:r>
            <a:br>
              <a:rPr lang="en-US" sz="6000" dirty="0" smtClean="0"/>
            </a:br>
            <a:r>
              <a:rPr lang="en-US" sz="6000" dirty="0" smtClean="0"/>
              <a:t>Reliable </a:t>
            </a:r>
            <a:r>
              <a:rPr lang="en-US" sz="6000" dirty="0"/>
              <a:t>h</a:t>
            </a:r>
            <a:r>
              <a:rPr lang="en-US" sz="6000" dirty="0" smtClean="0"/>
              <a:t>ardware running stable software </a:t>
            </a:r>
            <a:endParaRPr lang="en-US" dirty="0"/>
          </a:p>
        </p:txBody>
      </p:sp>
    </p:spTree>
    <p:extLst>
      <p:ext uri="{BB962C8B-B14F-4D97-AF65-F5344CB8AC3E}">
        <p14:creationId xmlns:p14="http://schemas.microsoft.com/office/powerpoint/2010/main" val="264640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2000"/>
                                        <p:tgtEl>
                                          <p:spTgt spid="4"/>
                                        </p:tgtEl>
                                        <p:attrNameLst>
                                          <p:attrName>ppt_w</p:attrName>
                                        </p:attrNameLst>
                                      </p:cBhvr>
                                      <p:tavLst>
                                        <p:tav tm="0">
                                          <p:val>
                                            <p:strVal val="ppt_w"/>
                                          </p:val>
                                        </p:tav>
                                        <p:tav tm="100000">
                                          <p:val>
                                            <p:fltVal val="0"/>
                                          </p:val>
                                        </p:tav>
                                      </p:tavLst>
                                    </p:anim>
                                    <p:anim calcmode="lin" valueType="num">
                                      <p:cBhvr>
                                        <p:cTn id="7" dur="2000"/>
                                        <p:tgtEl>
                                          <p:spTgt spid="4"/>
                                        </p:tgtEl>
                                        <p:attrNameLst>
                                          <p:attrName>ppt_h</p:attrName>
                                        </p:attrNameLst>
                                      </p:cBhvr>
                                      <p:tavLst>
                                        <p:tav tm="0">
                                          <p:val>
                                            <p:strVal val="ppt_h"/>
                                          </p:val>
                                        </p:tav>
                                        <p:tav tm="100000">
                                          <p:val>
                                            <p:fltVal val="0"/>
                                          </p:val>
                                        </p:tav>
                                      </p:tavLst>
                                    </p:anim>
                                    <p:animEffect transition="out" filter="fade">
                                      <p:cBhvr>
                                        <p:cTn id="8" dur="2000"/>
                                        <p:tgtEl>
                                          <p:spTgt spid="4"/>
                                        </p:tgtEl>
                                      </p:cBhvr>
                                    </p:animEffect>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141"/>
            <a:ext cx="8229600" cy="648997"/>
          </a:xfrm>
          <a:solidFill>
            <a:srgbClr val="F6A400"/>
          </a:solidFill>
        </p:spPr>
        <p:txBody>
          <a:bodyPr wrap="square" lIns="180000" tIns="108000" rIns="180000" bIns="108000" rtlCol="0">
            <a:spAutoFit/>
          </a:bodyPr>
          <a:lstStyle/>
          <a:p>
            <a:pPr algn="r" defTabSz="914400">
              <a:spcBef>
                <a:spcPts val="0"/>
              </a:spcBef>
            </a:pPr>
            <a:r>
              <a:rPr lang="en-US" sz="2800" b="0" kern="0" dirty="0">
                <a:solidFill>
                  <a:prstClr val="white"/>
                </a:solidFill>
                <a:ea typeface="+mn-ea"/>
              </a:rPr>
              <a:t>Right-size your cloud: Use only what you need</a:t>
            </a:r>
          </a:p>
        </p:txBody>
      </p:sp>
      <p:sp>
        <p:nvSpPr>
          <p:cNvPr id="41" name="Content Placeholder 2"/>
          <p:cNvSpPr>
            <a:spLocks noGrp="1"/>
          </p:cNvSpPr>
          <p:nvPr>
            <p:ph idx="1"/>
          </p:nvPr>
        </p:nvSpPr>
        <p:spPr>
          <a:xfrm>
            <a:off x="268050" y="1068969"/>
            <a:ext cx="2726610" cy="5193298"/>
          </a:xfrm>
        </p:spPr>
        <p:txBody>
          <a:bodyPr>
            <a:noAutofit/>
          </a:bodyPr>
          <a:lstStyle/>
          <a:p>
            <a:pPr lvl="0"/>
            <a:r>
              <a:rPr lang="en-US" sz="2400" dirty="0" smtClean="0"/>
              <a:t>An instance type for every purpose</a:t>
            </a:r>
          </a:p>
          <a:p>
            <a:r>
              <a:rPr lang="en-US" sz="2400" dirty="0" smtClean="0"/>
              <a:t>Assess your memory &amp; CPU requirements</a:t>
            </a:r>
            <a:endParaRPr lang="en-US" sz="2400" dirty="0"/>
          </a:p>
          <a:p>
            <a:pPr lvl="1"/>
            <a:r>
              <a:rPr lang="en-US" sz="2000" strike="sngStrike" dirty="0" smtClean="0"/>
              <a:t>Fit your application to the resource</a:t>
            </a:r>
          </a:p>
          <a:p>
            <a:pPr lvl="1"/>
            <a:r>
              <a:rPr lang="en-US" sz="2000" dirty="0" smtClean="0"/>
              <a:t>Fit the resource to your application</a:t>
            </a:r>
          </a:p>
          <a:p>
            <a:pPr lvl="0"/>
            <a:r>
              <a:rPr lang="en-US" sz="2400" dirty="0" smtClean="0"/>
              <a:t>Only use a </a:t>
            </a:r>
            <a:r>
              <a:rPr lang="en-US" sz="2400" dirty="0"/>
              <a:t>larger instance </a:t>
            </a:r>
            <a:r>
              <a:rPr lang="en-US" sz="2400" dirty="0" smtClean="0"/>
              <a:t>when needed</a:t>
            </a:r>
            <a:endParaRPr lang="en-US" sz="24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60" y="1565944"/>
            <a:ext cx="6015044" cy="419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0286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mysmsmantra.in/wp-content/uploads/2012/04/reseller-hosting-300x268.jp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2510860"/>
            <a:ext cx="9144000" cy="81686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6"/>
          <p:cNvSpPr txBox="1">
            <a:spLocks/>
          </p:cNvSpPr>
          <p:nvPr/>
        </p:nvSpPr>
        <p:spPr>
          <a:xfrm>
            <a:off x="0" y="211558"/>
            <a:ext cx="6840749" cy="648997"/>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r>
              <a:rPr lang="en-US" dirty="0" smtClean="0"/>
              <a:t>Reserved Instance Marketplace</a:t>
            </a:r>
            <a:endParaRPr lang="en-US" dirty="0"/>
          </a:p>
        </p:txBody>
      </p:sp>
      <p:sp>
        <p:nvSpPr>
          <p:cNvPr id="5" name="TextBox 4"/>
          <p:cNvSpPr txBox="1"/>
          <p:nvPr/>
        </p:nvSpPr>
        <p:spPr>
          <a:xfrm>
            <a:off x="0" y="2517142"/>
            <a:ext cx="4686300" cy="1049106"/>
          </a:xfrm>
          <a:prstGeom prst="rect">
            <a:avLst/>
          </a:prstGeom>
          <a:solidFill>
            <a:srgbClr val="F6A400"/>
          </a:solidFill>
        </p:spPr>
        <p:txBody>
          <a:bodyPr vert="horz" wrap="square" lIns="180000" tIns="108000" rIns="180000" bIns="108000" rtlCol="0" anchor="ctr">
            <a:spAutoFit/>
          </a:bodyPr>
          <a:lstStyle>
            <a:defPPr>
              <a:defRPr lang="en-US"/>
            </a:defPPr>
            <a:lvl1pPr algn="r" defTabSz="914400">
              <a:spcBef>
                <a:spcPts val="0"/>
              </a:spcBef>
              <a:buNone/>
              <a:defRPr sz="2800" b="0" kern="0">
                <a:solidFill>
                  <a:prstClr val="white"/>
                </a:solidFill>
                <a:latin typeface="Calibri" pitchFamily="34" charset="0"/>
                <a:cs typeface="Calibri" pitchFamily="34" charset="0"/>
              </a:defRPr>
            </a:lvl1pPr>
          </a:lstStyle>
          <a:p>
            <a:r>
              <a:rPr lang="en-US" sz="1800" b="1" dirty="0" smtClean="0"/>
              <a:t>Buy a smaller term instance</a:t>
            </a:r>
          </a:p>
          <a:p>
            <a:r>
              <a:rPr lang="en-US" sz="1800" b="1" dirty="0" smtClean="0"/>
              <a:t>Buy instance with different OS or type</a:t>
            </a:r>
          </a:p>
          <a:p>
            <a:r>
              <a:rPr lang="en-US" sz="1800" b="1" dirty="0" smtClean="0"/>
              <a:t>Buy a Reserved instance in different region</a:t>
            </a:r>
            <a:endParaRPr lang="en-US" sz="1800" b="1" dirty="0"/>
          </a:p>
        </p:txBody>
      </p:sp>
      <p:sp>
        <p:nvSpPr>
          <p:cNvPr id="6" name="TextBox 5"/>
          <p:cNvSpPr txBox="1"/>
          <p:nvPr/>
        </p:nvSpPr>
        <p:spPr>
          <a:xfrm>
            <a:off x="4813302" y="2517142"/>
            <a:ext cx="4330700" cy="1049106"/>
          </a:xfrm>
          <a:prstGeom prst="rect">
            <a:avLst/>
          </a:prstGeom>
          <a:solidFill>
            <a:srgbClr val="F6A400"/>
          </a:solidFill>
        </p:spPr>
        <p:txBody>
          <a:bodyPr vert="horz" wrap="square" lIns="180000" tIns="108000" rIns="180000" bIns="108000" rtlCol="0" anchor="ctr">
            <a:spAutoFit/>
          </a:bodyPr>
          <a:lstStyle>
            <a:defPPr>
              <a:defRPr lang="en-US"/>
            </a:defPPr>
            <a:lvl1pPr algn="r" defTabSz="914400">
              <a:spcBef>
                <a:spcPts val="0"/>
              </a:spcBef>
              <a:buNone/>
              <a:defRPr sz="2800" b="0" kern="0">
                <a:solidFill>
                  <a:prstClr val="white"/>
                </a:solidFill>
                <a:latin typeface="Calibri" pitchFamily="34" charset="0"/>
                <a:cs typeface="Calibri" pitchFamily="34" charset="0"/>
              </a:defRPr>
            </a:lvl1pPr>
          </a:lstStyle>
          <a:p>
            <a:pPr algn="l"/>
            <a:r>
              <a:rPr lang="en-US" sz="1800" b="1" dirty="0" smtClean="0"/>
              <a:t>Sell your unused Reserved Instance</a:t>
            </a:r>
          </a:p>
          <a:p>
            <a:pPr algn="l"/>
            <a:r>
              <a:rPr lang="en-US" sz="1800" b="1" dirty="0" smtClean="0"/>
              <a:t>Sell unwanted or over-bought capacity</a:t>
            </a:r>
          </a:p>
          <a:p>
            <a:pPr algn="l"/>
            <a:r>
              <a:rPr lang="en-US" sz="1800" b="1" dirty="0" smtClean="0"/>
              <a:t>Further reduce costs by optimizing</a:t>
            </a:r>
            <a:endParaRPr lang="en-US" sz="1800" b="1"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2" y="3695114"/>
            <a:ext cx="8686800" cy="3162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84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683"/>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Instance Type Optimization</a:t>
            </a:r>
          </a:p>
        </p:txBody>
      </p:sp>
      <p:sp>
        <p:nvSpPr>
          <p:cNvPr id="3" name="Text Placeholder 2"/>
          <p:cNvSpPr>
            <a:spLocks noGrp="1"/>
          </p:cNvSpPr>
          <p:nvPr>
            <p:ph type="body" idx="1"/>
          </p:nvPr>
        </p:nvSpPr>
        <p:spPr/>
        <p:txBody>
          <a:bodyPr/>
          <a:lstStyle/>
          <a:p>
            <a:r>
              <a:rPr lang="en-US" dirty="0" smtClean="0"/>
              <a:t>Older m1 and m2 families</a:t>
            </a:r>
            <a:endParaRPr lang="en-US" dirty="0"/>
          </a:p>
        </p:txBody>
      </p:sp>
      <p:sp>
        <p:nvSpPr>
          <p:cNvPr id="4" name="Content Placeholder 3"/>
          <p:cNvSpPr>
            <a:spLocks noGrp="1"/>
          </p:cNvSpPr>
          <p:nvPr>
            <p:ph sz="half" idx="2"/>
          </p:nvPr>
        </p:nvSpPr>
        <p:spPr>
          <a:xfrm>
            <a:off x="271253" y="2174875"/>
            <a:ext cx="4226135" cy="3951288"/>
          </a:xfrm>
        </p:spPr>
        <p:txBody>
          <a:bodyPr/>
          <a:lstStyle/>
          <a:p>
            <a:r>
              <a:rPr lang="en-US" dirty="0" smtClean="0"/>
              <a:t>Slower CPUs</a:t>
            </a:r>
          </a:p>
          <a:p>
            <a:r>
              <a:rPr lang="en-US" dirty="0" smtClean="0"/>
              <a:t>Higher response times</a:t>
            </a:r>
          </a:p>
          <a:p>
            <a:r>
              <a:rPr lang="en-US" dirty="0" smtClean="0"/>
              <a:t>Smaller caches (6MB)</a:t>
            </a:r>
          </a:p>
          <a:p>
            <a:r>
              <a:rPr lang="en-US" dirty="0" smtClean="0"/>
              <a:t>Oldest m1.xl 15GB/8ECU/48c</a:t>
            </a:r>
          </a:p>
          <a:p>
            <a:r>
              <a:rPr lang="en-US" dirty="0" smtClean="0"/>
              <a:t>Old m2.xl 17GB/6.5ECU/41c</a:t>
            </a:r>
          </a:p>
          <a:p>
            <a:r>
              <a:rPr lang="en-US" dirty="0" smtClean="0"/>
              <a:t>~16 ECU/$/</a:t>
            </a:r>
            <a:r>
              <a:rPr lang="en-US" dirty="0" err="1" smtClean="0"/>
              <a:t>hr</a:t>
            </a:r>
            <a:endParaRPr lang="en-US" dirty="0" smtClean="0"/>
          </a:p>
          <a:p>
            <a:endParaRPr lang="en-US" dirty="0"/>
          </a:p>
        </p:txBody>
      </p:sp>
      <p:sp>
        <p:nvSpPr>
          <p:cNvPr id="5" name="Text Placeholder 4"/>
          <p:cNvSpPr>
            <a:spLocks noGrp="1"/>
          </p:cNvSpPr>
          <p:nvPr>
            <p:ph type="body" sz="quarter" idx="3"/>
          </p:nvPr>
        </p:nvSpPr>
        <p:spPr/>
        <p:txBody>
          <a:bodyPr/>
          <a:lstStyle/>
          <a:p>
            <a:r>
              <a:rPr lang="en-US" dirty="0" smtClean="0"/>
              <a:t>Latest m3 family</a:t>
            </a:r>
            <a:endParaRPr lang="en-US" dirty="0"/>
          </a:p>
        </p:txBody>
      </p:sp>
      <p:sp>
        <p:nvSpPr>
          <p:cNvPr id="6" name="Content Placeholder 5"/>
          <p:cNvSpPr>
            <a:spLocks noGrp="1"/>
          </p:cNvSpPr>
          <p:nvPr>
            <p:ph sz="quarter" idx="4"/>
          </p:nvPr>
        </p:nvSpPr>
        <p:spPr>
          <a:xfrm>
            <a:off x="4645029" y="2174875"/>
            <a:ext cx="4281660" cy="3951288"/>
          </a:xfrm>
        </p:spPr>
        <p:txBody>
          <a:bodyPr/>
          <a:lstStyle/>
          <a:p>
            <a:r>
              <a:rPr lang="en-US" dirty="0" smtClean="0"/>
              <a:t>Faster CPUs</a:t>
            </a:r>
          </a:p>
          <a:p>
            <a:r>
              <a:rPr lang="en-US" dirty="0" smtClean="0"/>
              <a:t>Lower response times</a:t>
            </a:r>
          </a:p>
          <a:p>
            <a:r>
              <a:rPr lang="en-US" dirty="0" smtClean="0"/>
              <a:t>Bigger caches (20MB)</a:t>
            </a:r>
          </a:p>
          <a:p>
            <a:r>
              <a:rPr lang="en-US" dirty="0" smtClean="0"/>
              <a:t>Even faster for Java vs. ECU</a:t>
            </a:r>
          </a:p>
          <a:p>
            <a:r>
              <a:rPr lang="en-US" dirty="0" smtClean="0"/>
              <a:t>New m3.xl 15GB/13 ECU/50c</a:t>
            </a:r>
          </a:p>
          <a:p>
            <a:r>
              <a:rPr lang="en-US" dirty="0" smtClean="0"/>
              <a:t>26 ECU/$/</a:t>
            </a:r>
            <a:r>
              <a:rPr lang="en-US" dirty="0" err="1" smtClean="0"/>
              <a:t>hr</a:t>
            </a:r>
            <a:r>
              <a:rPr lang="en-US" dirty="0" smtClean="0"/>
              <a:t> – </a:t>
            </a:r>
            <a:r>
              <a:rPr lang="en-US" u="sng" dirty="0" smtClean="0">
                <a:solidFill>
                  <a:srgbClr val="FF0000"/>
                </a:solidFill>
              </a:rPr>
              <a:t>62% better</a:t>
            </a:r>
            <a:r>
              <a:rPr lang="en-US" dirty="0" smtClean="0"/>
              <a:t>!</a:t>
            </a:r>
          </a:p>
          <a:p>
            <a:r>
              <a:rPr lang="en-US" dirty="0" smtClean="0"/>
              <a:t>Java measured even higher</a:t>
            </a:r>
          </a:p>
          <a:p>
            <a:r>
              <a:rPr lang="en-US" dirty="0" smtClean="0"/>
              <a:t>Deploy fewer instances</a:t>
            </a:r>
          </a:p>
        </p:txBody>
      </p:sp>
    </p:spTree>
    <p:extLst>
      <p:ext uri="{BB962C8B-B14F-4D97-AF65-F5344CB8AC3E}">
        <p14:creationId xmlns:p14="http://schemas.microsoft.com/office/powerpoint/2010/main" val="336313953"/>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4" name="Title 1"/>
          <p:cNvSpPr txBox="1">
            <a:spLocks/>
          </p:cNvSpPr>
          <p:nvPr/>
        </p:nvSpPr>
        <p:spPr>
          <a:xfrm>
            <a:off x="0" y="1968100"/>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#2 </a:t>
            </a:r>
            <a:r>
              <a:rPr lang="en-US" sz="2400" dirty="0" smtClean="0">
                <a:solidFill>
                  <a:schemeClr val="bg1"/>
                </a:solidFill>
              </a:rPr>
              <a:t>Business-driven </a:t>
            </a:r>
            <a:r>
              <a:rPr lang="en-US" sz="2400" dirty="0">
                <a:solidFill>
                  <a:schemeClr val="bg1"/>
                </a:solidFill>
              </a:rPr>
              <a:t>Auto Scaling </a:t>
            </a:r>
            <a:r>
              <a:rPr lang="en-US" sz="2400" dirty="0" smtClean="0">
                <a:solidFill>
                  <a:schemeClr val="bg1"/>
                </a:solidFill>
              </a:rPr>
              <a:t>Architectures = Savings</a:t>
            </a:r>
            <a:r>
              <a:rPr lang="en-US" sz="2400" dirty="0" smtClean="0"/>
              <a:t> </a:t>
            </a:r>
            <a:endParaRPr lang="en-US" sz="2400" dirty="0" smtClean="0">
              <a:solidFill>
                <a:schemeClr val="bg1"/>
              </a:solidFill>
            </a:endParaRPr>
          </a:p>
        </p:txBody>
      </p:sp>
      <p:sp>
        <p:nvSpPr>
          <p:cNvPr id="5" name="Title 1"/>
          <p:cNvSpPr txBox="1">
            <a:spLocks/>
          </p:cNvSpPr>
          <p:nvPr/>
        </p:nvSpPr>
        <p:spPr>
          <a:xfrm>
            <a:off x="386367" y="2828877"/>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#3 </a:t>
            </a:r>
            <a:r>
              <a:rPr lang="en-US" sz="2400" dirty="0" smtClean="0">
                <a:solidFill>
                  <a:schemeClr val="bg1"/>
                </a:solidFill>
              </a:rPr>
              <a:t>Mix and Match Reserved Instances with On-Demand = Savings</a:t>
            </a:r>
            <a:endParaRPr lang="en-US" sz="2400" dirty="0">
              <a:solidFill>
                <a:schemeClr val="bg1"/>
              </a:solidFill>
            </a:endParaRPr>
          </a:p>
        </p:txBody>
      </p:sp>
      <p:sp>
        <p:nvSpPr>
          <p:cNvPr id="7" name="Title 1"/>
          <p:cNvSpPr txBox="1">
            <a:spLocks/>
          </p:cNvSpPr>
          <p:nvPr/>
        </p:nvSpPr>
        <p:spPr>
          <a:xfrm>
            <a:off x="0" y="3721253"/>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#4 </a:t>
            </a:r>
            <a:r>
              <a:rPr lang="en-US" sz="2400" dirty="0">
                <a:solidFill>
                  <a:schemeClr val="bg1"/>
                </a:solidFill>
              </a:rPr>
              <a:t>Consolidated Billing and </a:t>
            </a:r>
            <a:r>
              <a:rPr lang="en-US" sz="2400" dirty="0" smtClean="0">
                <a:solidFill>
                  <a:schemeClr val="bg1"/>
                </a:solidFill>
              </a:rPr>
              <a:t>Shared Reservations = Savings</a:t>
            </a:r>
            <a:endParaRPr lang="en-US" sz="2400" dirty="0">
              <a:solidFill>
                <a:schemeClr val="bg1"/>
              </a:solidFill>
            </a:endParaRPr>
          </a:p>
        </p:txBody>
      </p:sp>
      <p:sp>
        <p:nvSpPr>
          <p:cNvPr id="8" name="Title 1"/>
          <p:cNvSpPr txBox="1">
            <a:spLocks/>
          </p:cNvSpPr>
          <p:nvPr/>
        </p:nvSpPr>
        <p:spPr>
          <a:xfrm>
            <a:off x="386367" y="4610954"/>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#5 </a:t>
            </a:r>
            <a:r>
              <a:rPr lang="en-US" sz="2400" dirty="0" smtClean="0">
                <a:solidFill>
                  <a:schemeClr val="bg1"/>
                </a:solidFill>
              </a:rPr>
              <a:t>Always-on Instance Type Optimization = Recurring Savings</a:t>
            </a:r>
          </a:p>
        </p:txBody>
      </p:sp>
      <p:sp>
        <p:nvSpPr>
          <p:cNvPr id="9" name="Title 1"/>
          <p:cNvSpPr txBox="1">
            <a:spLocks/>
          </p:cNvSpPr>
          <p:nvPr/>
        </p:nvSpPr>
        <p:spPr>
          <a:xfrm>
            <a:off x="156754" y="160320"/>
            <a:ext cx="8229600"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Building Cost-Aware Cloud Architectures</a:t>
            </a:r>
            <a:endParaRPr lang="en-US" dirty="0"/>
          </a:p>
        </p:txBody>
      </p:sp>
    </p:spTree>
    <p:extLst>
      <p:ext uri="{BB962C8B-B14F-4D97-AF65-F5344CB8AC3E}">
        <p14:creationId xmlns:p14="http://schemas.microsoft.com/office/powerpoint/2010/main" val="214522899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xfrm>
            <a:off x="-1" y="354214"/>
            <a:ext cx="8600319" cy="648997"/>
          </a:xfrm>
          <a:prstGeom prst="rect">
            <a:avLst/>
          </a:prstGeom>
          <a:solidFill>
            <a:srgbClr val="F6A400"/>
          </a:solidFill>
        </p:spPr>
        <p:txBody>
          <a:bodyPr wrap="square" lIns="180000" tIns="108000" rIns="180000" bIns="108000" rtlCol="0">
            <a:spAutoFit/>
          </a:bodyPr>
          <a:lstStyle/>
          <a:p>
            <a:pPr algn="r" defTabSz="914400">
              <a:spcBef>
                <a:spcPts val="0"/>
              </a:spcBef>
            </a:pPr>
            <a:r>
              <a:rPr lang="en-US" sz="2800" dirty="0">
                <a:solidFill>
                  <a:schemeClr val="bg1"/>
                </a:solidFill>
              </a:rPr>
              <a:t>Follow the Customer (Run web servers) during the day</a:t>
            </a:r>
          </a:p>
        </p:txBody>
      </p:sp>
      <p:sp>
        <p:nvSpPr>
          <p:cNvPr id="4" name="Rectangle 3"/>
          <p:cNvSpPr/>
          <p:nvPr/>
        </p:nvSpPr>
        <p:spPr>
          <a:xfrm>
            <a:off x="1300767" y="5758883"/>
            <a:ext cx="7843233" cy="648997"/>
          </a:xfrm>
          <a:prstGeom prst="rect">
            <a:avLst/>
          </a:prstGeom>
          <a:solidFill>
            <a:srgbClr val="F6A400"/>
          </a:solidFill>
        </p:spPr>
        <p:txBody>
          <a:bodyPr wrap="square" lIns="180000" tIns="108000" rIns="180000" bIns="108000" rtlCol="0">
            <a:spAutoFit/>
          </a:bodyPr>
          <a:lstStyle/>
          <a:p>
            <a:pPr defTabSz="914400"/>
            <a:r>
              <a:rPr lang="en-US" sz="2800" b="1" dirty="0">
                <a:solidFill>
                  <a:schemeClr val="bg1"/>
                </a:solidFill>
                <a:latin typeface="Calibri" pitchFamily="34" charset="0"/>
                <a:ea typeface="+mj-ea"/>
                <a:cs typeface="Calibri" pitchFamily="34" charset="0"/>
              </a:rPr>
              <a:t>Follow the Money (Run Hadoop clusters) at night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17" y="1101501"/>
            <a:ext cx="7733746" cy="456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5653826" y="1738648"/>
            <a:ext cx="1094704" cy="811370"/>
          </a:xfrm>
          <a:prstGeom prst="straightConnector1">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48530" y="1415482"/>
            <a:ext cx="1851789" cy="646331"/>
          </a:xfrm>
          <a:prstGeom prst="rect">
            <a:avLst/>
          </a:prstGeom>
          <a:noFill/>
        </p:spPr>
        <p:txBody>
          <a:bodyPr wrap="none" rtlCol="0">
            <a:spAutoFit/>
          </a:bodyPr>
          <a:lstStyle/>
          <a:p>
            <a:r>
              <a:rPr lang="en-US" dirty="0" smtClean="0"/>
              <a:t>No. of Reserved</a:t>
            </a:r>
          </a:p>
          <a:p>
            <a:r>
              <a:rPr lang="en-US" dirty="0" smtClean="0"/>
              <a:t>Instances</a:t>
            </a:r>
            <a:endParaRPr lang="en-US" dirty="0"/>
          </a:p>
        </p:txBody>
      </p:sp>
    </p:spTree>
    <p:extLst>
      <p:ext uri="{BB962C8B-B14F-4D97-AF65-F5344CB8AC3E}">
        <p14:creationId xmlns:p14="http://schemas.microsoft.com/office/powerpoint/2010/main" val="2661625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1011"/>
            <a:ext cx="7854043" cy="648997"/>
          </a:xfrm>
          <a:solidFill>
            <a:srgbClr val="F6A400"/>
          </a:solidFill>
        </p:spPr>
        <p:txBody>
          <a:bodyPr vert="horz" wrap="square" lIns="180000" tIns="108000" rIns="180000" bIns="108000" rtlCol="0" anchor="ctr">
            <a:spAutoFit/>
          </a:bodyPr>
          <a:lstStyle/>
          <a:p>
            <a:pPr algn="r" defTabSz="914400">
              <a:spcBef>
                <a:spcPts val="0"/>
              </a:spcBef>
            </a:pPr>
            <a:r>
              <a:rPr lang="en-US" sz="2800" dirty="0">
                <a:solidFill>
                  <a:schemeClr val="bg1"/>
                </a:solidFill>
              </a:rPr>
              <a:t>Soaking up unused reservations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Unused reserved instances is published as a metric</a:t>
            </a:r>
          </a:p>
          <a:p>
            <a:pPr marL="0" indent="0">
              <a:buNone/>
            </a:pPr>
            <a:endParaRPr lang="en-US" dirty="0" smtClean="0"/>
          </a:p>
          <a:p>
            <a:pPr marL="0" indent="0">
              <a:buNone/>
            </a:pPr>
            <a:r>
              <a:rPr lang="en-US" dirty="0" smtClean="0"/>
              <a:t>Netflix </a:t>
            </a:r>
            <a:r>
              <a:rPr lang="en-US" dirty="0"/>
              <a:t>Data Science ETL Workload</a:t>
            </a:r>
            <a:endParaRPr lang="en-US" dirty="0" smtClean="0"/>
          </a:p>
          <a:p>
            <a:pPr>
              <a:buFont typeface="Arial"/>
              <a:buChar char="•"/>
            </a:pPr>
            <a:r>
              <a:rPr lang="en-US" dirty="0" smtClean="0"/>
              <a:t>Daily business metrics roll-up</a:t>
            </a:r>
          </a:p>
          <a:p>
            <a:pPr>
              <a:buFont typeface="Arial"/>
              <a:buChar char="•"/>
            </a:pPr>
            <a:r>
              <a:rPr lang="en-US" dirty="0" smtClean="0"/>
              <a:t>Starts after midnight</a:t>
            </a:r>
          </a:p>
          <a:p>
            <a:pPr>
              <a:buFont typeface="Arial"/>
              <a:buChar char="•"/>
            </a:pPr>
            <a:r>
              <a:rPr lang="en-US" dirty="0" smtClean="0"/>
              <a:t>EMR clusters started using hundreds of instances</a:t>
            </a:r>
          </a:p>
          <a:p>
            <a:pPr>
              <a:buFont typeface="Arial"/>
              <a:buChar char="•"/>
            </a:pPr>
            <a:endParaRPr lang="en-US" dirty="0"/>
          </a:p>
          <a:p>
            <a:pPr marL="0" indent="0">
              <a:buNone/>
            </a:pPr>
            <a:r>
              <a:rPr lang="en-US" dirty="0" smtClean="0"/>
              <a:t>Netflix Movie Encoding Workload</a:t>
            </a:r>
          </a:p>
          <a:p>
            <a:pPr>
              <a:buFont typeface="Arial"/>
              <a:buChar char="•"/>
            </a:pPr>
            <a:r>
              <a:rPr lang="en-US" dirty="0" smtClean="0"/>
              <a:t>Long queue of high and low priority encoding jobs</a:t>
            </a:r>
          </a:p>
          <a:p>
            <a:pPr>
              <a:buFont typeface="Arial"/>
              <a:buChar char="•"/>
            </a:pPr>
            <a:r>
              <a:rPr lang="en-US" dirty="0" smtClean="0"/>
              <a:t>Can soak up 1000’s of additional unused instances</a:t>
            </a:r>
          </a:p>
        </p:txBody>
      </p:sp>
    </p:spTree>
    <p:extLst>
      <p:ext uri="{BB962C8B-B14F-4D97-AF65-F5344CB8AC3E}">
        <p14:creationId xmlns:p14="http://schemas.microsoft.com/office/powerpoint/2010/main" val="1319396055"/>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6367" y="1137367"/>
            <a:ext cx="875763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#1 </a:t>
            </a:r>
            <a:r>
              <a:rPr lang="en-US" sz="2400" dirty="0" smtClean="0">
                <a:solidFill>
                  <a:schemeClr val="bg1"/>
                </a:solidFill>
              </a:rPr>
              <a:t>Business Agility by Rapid Experimentation = Profit</a:t>
            </a:r>
            <a:endParaRPr lang="en-US" sz="2400" dirty="0">
              <a:solidFill>
                <a:schemeClr val="bg1"/>
              </a:solidFill>
            </a:endParaRPr>
          </a:p>
        </p:txBody>
      </p:sp>
      <p:sp>
        <p:nvSpPr>
          <p:cNvPr id="4" name="Title 1"/>
          <p:cNvSpPr txBox="1">
            <a:spLocks/>
          </p:cNvSpPr>
          <p:nvPr/>
        </p:nvSpPr>
        <p:spPr>
          <a:xfrm>
            <a:off x="0" y="1968100"/>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#2 </a:t>
            </a:r>
            <a:r>
              <a:rPr lang="en-US" sz="2400" dirty="0" smtClean="0">
                <a:solidFill>
                  <a:schemeClr val="bg1"/>
                </a:solidFill>
              </a:rPr>
              <a:t>Business-driven </a:t>
            </a:r>
            <a:r>
              <a:rPr lang="en-US" sz="2400" dirty="0">
                <a:solidFill>
                  <a:schemeClr val="bg1"/>
                </a:solidFill>
              </a:rPr>
              <a:t>Auto Scaling </a:t>
            </a:r>
            <a:r>
              <a:rPr lang="en-US" sz="2400" dirty="0" smtClean="0">
                <a:solidFill>
                  <a:schemeClr val="bg1"/>
                </a:solidFill>
              </a:rPr>
              <a:t>Architectures = Savings</a:t>
            </a:r>
            <a:r>
              <a:rPr lang="en-US" sz="2400" dirty="0" smtClean="0"/>
              <a:t> </a:t>
            </a:r>
            <a:endParaRPr lang="en-US" sz="2400" dirty="0" smtClean="0">
              <a:solidFill>
                <a:schemeClr val="bg1"/>
              </a:solidFill>
            </a:endParaRPr>
          </a:p>
        </p:txBody>
      </p:sp>
      <p:sp>
        <p:nvSpPr>
          <p:cNvPr id="5" name="Title 1"/>
          <p:cNvSpPr txBox="1">
            <a:spLocks/>
          </p:cNvSpPr>
          <p:nvPr/>
        </p:nvSpPr>
        <p:spPr>
          <a:xfrm>
            <a:off x="386367" y="2828877"/>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#3 </a:t>
            </a:r>
            <a:r>
              <a:rPr lang="en-US" sz="2400" dirty="0" smtClean="0">
                <a:solidFill>
                  <a:schemeClr val="bg1"/>
                </a:solidFill>
              </a:rPr>
              <a:t>Mix and Match Reserved Instances with On-Demand = Savings</a:t>
            </a:r>
            <a:endParaRPr lang="en-US" sz="2400" dirty="0">
              <a:solidFill>
                <a:schemeClr val="bg1"/>
              </a:solidFill>
            </a:endParaRPr>
          </a:p>
        </p:txBody>
      </p:sp>
      <p:sp>
        <p:nvSpPr>
          <p:cNvPr id="7" name="Title 1"/>
          <p:cNvSpPr txBox="1">
            <a:spLocks/>
          </p:cNvSpPr>
          <p:nvPr/>
        </p:nvSpPr>
        <p:spPr>
          <a:xfrm>
            <a:off x="0" y="3721253"/>
            <a:ext cx="8386354"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#4 </a:t>
            </a:r>
            <a:r>
              <a:rPr lang="en-US" sz="2400" dirty="0">
                <a:solidFill>
                  <a:schemeClr val="bg1"/>
                </a:solidFill>
              </a:rPr>
              <a:t>Consolidated Billing and </a:t>
            </a:r>
            <a:r>
              <a:rPr lang="en-US" sz="2400" dirty="0" smtClean="0">
                <a:solidFill>
                  <a:schemeClr val="bg1"/>
                </a:solidFill>
              </a:rPr>
              <a:t>Shared Reservations = Savings</a:t>
            </a:r>
            <a:endParaRPr lang="en-US" sz="2400" dirty="0">
              <a:solidFill>
                <a:schemeClr val="bg1"/>
              </a:solidFill>
            </a:endParaRPr>
          </a:p>
        </p:txBody>
      </p:sp>
      <p:sp>
        <p:nvSpPr>
          <p:cNvPr id="8" name="Title 1"/>
          <p:cNvSpPr txBox="1">
            <a:spLocks/>
          </p:cNvSpPr>
          <p:nvPr/>
        </p:nvSpPr>
        <p:spPr>
          <a:xfrm>
            <a:off x="386367" y="4610954"/>
            <a:ext cx="8757633" cy="587441"/>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sz="2400" dirty="0" smtClean="0"/>
              <a:t>#5 </a:t>
            </a:r>
            <a:r>
              <a:rPr lang="en-US" sz="2400" dirty="0" smtClean="0">
                <a:solidFill>
                  <a:schemeClr val="bg1"/>
                </a:solidFill>
              </a:rPr>
              <a:t>Always-on Instance Type Optimization = Recurring Savings</a:t>
            </a:r>
          </a:p>
        </p:txBody>
      </p:sp>
      <p:sp>
        <p:nvSpPr>
          <p:cNvPr id="9" name="Title 1"/>
          <p:cNvSpPr txBox="1">
            <a:spLocks/>
          </p:cNvSpPr>
          <p:nvPr/>
        </p:nvSpPr>
        <p:spPr>
          <a:xfrm>
            <a:off x="156754" y="160320"/>
            <a:ext cx="8229600" cy="1143000"/>
          </a:xfrm>
          <a:prstGeom prst="rect">
            <a:avLst/>
          </a:prstGeom>
        </p:spPr>
        <p:txBody>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r>
              <a:rPr lang="en-US" dirty="0" smtClean="0"/>
              <a:t>Building Cost-Aware Cloud Architectures</a:t>
            </a:r>
            <a:endParaRPr lang="en-US" dirty="0"/>
          </a:p>
        </p:txBody>
      </p:sp>
      <p:sp>
        <p:nvSpPr>
          <p:cNvPr id="10" name="Title 1"/>
          <p:cNvSpPr txBox="1">
            <a:spLocks/>
          </p:cNvSpPr>
          <p:nvPr/>
        </p:nvSpPr>
        <p:spPr>
          <a:xfrm>
            <a:off x="0" y="5486553"/>
            <a:ext cx="8386354" cy="956773"/>
          </a:xfrm>
          <a:prstGeom prst="rect">
            <a:avLst/>
          </a:prstGeom>
          <a:solidFill>
            <a:srgbClr val="F6A400"/>
          </a:solidFill>
        </p:spPr>
        <p:txBody>
          <a:bodyPr wrap="square" lIns="180000" tIns="108000" rIns="180000" bIns="108000" rtlCol="0">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a:r>
              <a:rPr lang="en-US" sz="2400" dirty="0" smtClean="0"/>
              <a:t>#6 </a:t>
            </a:r>
            <a:r>
              <a:rPr lang="en-US" sz="2400" dirty="0">
                <a:solidFill>
                  <a:schemeClr val="bg1"/>
                </a:solidFill>
              </a:rPr>
              <a:t>Follow the Customer (Run web servers) during the day Follow the Money (Run Hadoop clusters) at night</a:t>
            </a:r>
            <a:endParaRPr lang="en-US" sz="2400" dirty="0" smtClean="0">
              <a:solidFill>
                <a:schemeClr val="bg1"/>
              </a:solidFill>
            </a:endParaRPr>
          </a:p>
        </p:txBody>
      </p:sp>
    </p:spTree>
    <p:extLst>
      <p:ext uri="{BB962C8B-B14F-4D97-AF65-F5344CB8AC3E}">
        <p14:creationId xmlns:p14="http://schemas.microsoft.com/office/powerpoint/2010/main" val="319338489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noAutofit/>
          </a:bodyPr>
          <a:lstStyle/>
          <a:p>
            <a:pPr algn="ctr">
              <a:buNone/>
            </a:pPr>
            <a:r>
              <a:rPr lang="en-US" sz="2000" i="1" dirty="0" smtClean="0"/>
              <a:t> </a:t>
            </a:r>
            <a:r>
              <a:rPr lang="en-US" sz="2400" i="1" dirty="0" smtClean="0"/>
              <a:t>Cloud Native Manages Scale and Complexity at Speed</a:t>
            </a:r>
          </a:p>
          <a:p>
            <a:pPr algn="ctr">
              <a:buNone/>
            </a:pPr>
            <a:endParaRPr lang="en-US" sz="2400" i="1" dirty="0" smtClean="0"/>
          </a:p>
          <a:p>
            <a:pPr algn="ctr">
              <a:buNone/>
            </a:pPr>
            <a:r>
              <a:rPr lang="en-US" sz="2400" i="1" dirty="0" err="1" smtClean="0"/>
              <a:t>NetflixOSS</a:t>
            </a:r>
            <a:r>
              <a:rPr lang="en-US" sz="2400" i="1" dirty="0" smtClean="0"/>
              <a:t> makes it easier for everyone to become Cloud Native</a:t>
            </a:r>
          </a:p>
          <a:p>
            <a:pPr algn="ctr">
              <a:buNone/>
            </a:pPr>
            <a:endParaRPr lang="en-US" sz="2400" i="1" dirty="0"/>
          </a:p>
          <a:p>
            <a:pPr algn="ctr">
              <a:buNone/>
            </a:pPr>
            <a:r>
              <a:rPr lang="en-US" sz="2400" i="1" dirty="0" smtClean="0"/>
              <a:t>Rethink deployments and turn things off to save money!</a:t>
            </a:r>
            <a:endParaRPr lang="en-US" sz="2400" i="1" dirty="0"/>
          </a:p>
          <a:p>
            <a:pPr algn="ctr">
              <a:buNone/>
            </a:pPr>
            <a:endParaRPr lang="en-US" sz="2000" dirty="0" smtClean="0"/>
          </a:p>
          <a:p>
            <a:pPr algn="ctr">
              <a:buNone/>
            </a:pPr>
            <a:r>
              <a:rPr lang="en-US" sz="1800" dirty="0">
                <a:hlinkClick r:id=""/>
              </a:rPr>
              <a:t>http://netflix.github.com</a:t>
            </a:r>
          </a:p>
          <a:p>
            <a:pPr algn="ctr">
              <a:buNone/>
            </a:pPr>
            <a:r>
              <a:rPr lang="en-US" sz="1800" dirty="0">
                <a:hlinkClick r:id=""/>
              </a:rPr>
              <a:t>http://techblog.netflix.com</a:t>
            </a:r>
          </a:p>
          <a:p>
            <a:pPr algn="ctr">
              <a:buNone/>
            </a:pPr>
            <a:r>
              <a:rPr lang="en-US" sz="1800" dirty="0">
                <a:hlinkClick r:id=""/>
              </a:rPr>
              <a:t>http://slideshare.net/Netflix</a:t>
            </a:r>
          </a:p>
          <a:p>
            <a:pPr algn="ctr">
              <a:buNone/>
            </a:pPr>
            <a:endParaRPr lang="en-US" sz="1800" dirty="0">
              <a:hlinkClick r:id=""/>
            </a:endParaRPr>
          </a:p>
          <a:p>
            <a:pPr algn="ctr">
              <a:buNone/>
            </a:pPr>
            <a:r>
              <a:rPr lang="en-US" sz="1800" dirty="0">
                <a:hlinkClick r:id=""/>
              </a:rPr>
              <a:t>http://www.linkedin.com/in/adriancockcroft</a:t>
            </a:r>
            <a:endParaRPr lang="en-US" sz="1800" dirty="0"/>
          </a:p>
          <a:p>
            <a:pPr algn="ctr">
              <a:buNone/>
            </a:pPr>
            <a:endParaRPr lang="en-US" sz="1600" dirty="0" smtClean="0"/>
          </a:p>
          <a:p>
            <a:pPr algn="ctr">
              <a:buNone/>
            </a:pPr>
            <a:r>
              <a:rPr lang="en-US" sz="1600" dirty="0" smtClean="0"/>
              <a:t>@</a:t>
            </a:r>
            <a:r>
              <a:rPr lang="en-US" sz="1600" dirty="0" err="1" smtClean="0"/>
              <a:t>adrianco</a:t>
            </a:r>
            <a:r>
              <a:rPr lang="en-US" sz="1600" dirty="0" smtClean="0"/>
              <a:t> @</a:t>
            </a:r>
            <a:r>
              <a:rPr lang="en-US" sz="1600" dirty="0" err="1" smtClean="0"/>
              <a:t>NetflixOSS</a:t>
            </a:r>
            <a:r>
              <a:rPr lang="en-US" sz="1600" dirty="0"/>
              <a:t> @</a:t>
            </a:r>
            <a:r>
              <a:rPr lang="en-US" sz="1600" dirty="0" err="1"/>
              <a:t>benjchristensen</a:t>
            </a:r>
            <a:endParaRPr lang="en-US" sz="1600" dirty="0"/>
          </a:p>
          <a:p>
            <a:pPr algn="ctr">
              <a:buNone/>
            </a:pPr>
            <a:endParaRPr lang="en-US" sz="1600" dirty="0" smtClean="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5806974"/>
            <a:ext cx="638399" cy="638399"/>
          </a:xfrm>
          <a:prstGeom prst="rect">
            <a:avLst/>
          </a:prstGeom>
        </p:spPr>
      </p:pic>
    </p:spTree>
    <p:extLst>
      <p:ext uri="{BB962C8B-B14F-4D97-AF65-F5344CB8AC3E}">
        <p14:creationId xmlns:p14="http://schemas.microsoft.com/office/powerpoint/2010/main" val="2732790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3800" dirty="0" smtClean="0"/>
              <a:t>SCALE</a:t>
            </a:r>
            <a:endParaRPr lang="en-US" sz="13800" dirty="0"/>
          </a:p>
        </p:txBody>
      </p:sp>
      <p:sp>
        <p:nvSpPr>
          <p:cNvPr id="5" name="Subtitle 4"/>
          <p:cNvSpPr>
            <a:spLocks noGrp="1"/>
          </p:cNvSpPr>
          <p:nvPr>
            <p:ph type="subTitle" idx="1"/>
          </p:nvPr>
        </p:nvSpPr>
        <p:spPr/>
        <p:txBody>
          <a:bodyPr>
            <a:normAutofit/>
          </a:bodyPr>
          <a:lstStyle/>
          <a:p>
            <a:r>
              <a:rPr lang="en-US" sz="3600" dirty="0" smtClean="0"/>
              <a:t>Breaks hardware</a:t>
            </a:r>
            <a:endParaRPr lang="en-US" sz="3600" dirty="0"/>
          </a:p>
        </p:txBody>
      </p:sp>
    </p:spTree>
    <p:extLst>
      <p:ext uri="{BB962C8B-B14F-4D97-AF65-F5344CB8AC3E}">
        <p14:creationId xmlns:p14="http://schemas.microsoft.com/office/powerpoint/2010/main" val="3488715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vs. Workshop</a:t>
            </a:r>
            <a:endParaRPr lang="en-US" dirty="0"/>
          </a:p>
        </p:txBody>
      </p:sp>
      <p:sp>
        <p:nvSpPr>
          <p:cNvPr id="3" name="Content Placeholder 2"/>
          <p:cNvSpPr>
            <a:spLocks noGrp="1"/>
          </p:cNvSpPr>
          <p:nvPr>
            <p:ph idx="1"/>
          </p:nvPr>
        </p:nvSpPr>
        <p:spPr/>
        <p:txBody>
          <a:bodyPr>
            <a:normAutofit lnSpcReduction="10000"/>
          </a:bodyPr>
          <a:lstStyle/>
          <a:p>
            <a:r>
              <a:rPr lang="en-US" dirty="0" smtClean="0"/>
              <a:t>Presentation</a:t>
            </a:r>
          </a:p>
          <a:p>
            <a:pPr lvl="1"/>
            <a:r>
              <a:rPr lang="en-US" dirty="0" smtClean="0"/>
              <a:t>Short duration, focused subject</a:t>
            </a:r>
          </a:p>
          <a:p>
            <a:pPr lvl="1"/>
            <a:r>
              <a:rPr lang="en-US" dirty="0" smtClean="0"/>
              <a:t>One presenter to many anonymous audience</a:t>
            </a:r>
          </a:p>
          <a:p>
            <a:pPr lvl="1"/>
            <a:r>
              <a:rPr lang="en-US" dirty="0" smtClean="0"/>
              <a:t>A few questions at the end</a:t>
            </a:r>
          </a:p>
          <a:p>
            <a:pPr lvl="1"/>
            <a:endParaRPr lang="en-US" dirty="0" smtClean="0"/>
          </a:p>
          <a:p>
            <a:r>
              <a:rPr lang="en-US" dirty="0" smtClean="0"/>
              <a:t>Workshop</a:t>
            </a:r>
          </a:p>
          <a:p>
            <a:pPr lvl="1"/>
            <a:r>
              <a:rPr lang="en-US" dirty="0" smtClean="0"/>
              <a:t>Time to explore in and around the subject</a:t>
            </a:r>
          </a:p>
          <a:p>
            <a:pPr lvl="1"/>
            <a:r>
              <a:rPr lang="en-US" dirty="0" smtClean="0"/>
              <a:t>Tutor gets to know the audience</a:t>
            </a:r>
          </a:p>
          <a:p>
            <a:pPr lvl="1"/>
            <a:r>
              <a:rPr lang="en-US" dirty="0" smtClean="0"/>
              <a:t>Discussion, rat-holes, “bring out your dead”</a:t>
            </a:r>
            <a:endParaRPr lang="en-US" dirty="0"/>
          </a:p>
        </p:txBody>
      </p:sp>
    </p:spTree>
    <p:extLst>
      <p:ext uri="{BB962C8B-B14F-4D97-AF65-F5344CB8AC3E}">
        <p14:creationId xmlns:p14="http://schemas.microsoft.com/office/powerpoint/2010/main" val="75387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3800" i="1" dirty="0" smtClean="0"/>
              <a:t>….SPEED</a:t>
            </a:r>
            <a:endParaRPr lang="en-US" sz="13800" i="1" dirty="0"/>
          </a:p>
        </p:txBody>
      </p:sp>
      <p:sp>
        <p:nvSpPr>
          <p:cNvPr id="5" name="Subtitle 4"/>
          <p:cNvSpPr>
            <a:spLocks noGrp="1"/>
          </p:cNvSpPr>
          <p:nvPr>
            <p:ph type="subTitle" idx="1"/>
          </p:nvPr>
        </p:nvSpPr>
        <p:spPr/>
        <p:txBody>
          <a:bodyPr>
            <a:normAutofit/>
          </a:bodyPr>
          <a:lstStyle/>
          <a:p>
            <a:r>
              <a:rPr lang="en-US" sz="4000" dirty="0" smtClean="0"/>
              <a:t>Breaks software</a:t>
            </a:r>
            <a:endParaRPr lang="en-US" sz="4000" dirty="0"/>
          </a:p>
        </p:txBody>
      </p:sp>
    </p:spTree>
    <p:extLst>
      <p:ext uri="{BB962C8B-B14F-4D97-AF65-F5344CB8AC3E}">
        <p14:creationId xmlns:p14="http://schemas.microsoft.com/office/powerpoint/2010/main" val="16145240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3800" i="1" dirty="0" smtClean="0"/>
              <a:t>SPEED </a:t>
            </a:r>
            <a:r>
              <a:rPr lang="en-US" sz="13800" dirty="0" smtClean="0"/>
              <a:t>at SCALE</a:t>
            </a:r>
            <a:endParaRPr lang="en-US" sz="13800" dirty="0"/>
          </a:p>
        </p:txBody>
      </p:sp>
      <p:sp>
        <p:nvSpPr>
          <p:cNvPr id="5" name="Subtitle 4"/>
          <p:cNvSpPr>
            <a:spLocks noGrp="1"/>
          </p:cNvSpPr>
          <p:nvPr>
            <p:ph type="subTitle" idx="1"/>
          </p:nvPr>
        </p:nvSpPr>
        <p:spPr>
          <a:xfrm>
            <a:off x="1371600" y="5153605"/>
            <a:ext cx="6400800" cy="1752600"/>
          </a:xfrm>
        </p:spPr>
        <p:txBody>
          <a:bodyPr>
            <a:normAutofit/>
          </a:bodyPr>
          <a:lstStyle/>
          <a:p>
            <a:r>
              <a:rPr lang="en-US" sz="4000" dirty="0" smtClean="0"/>
              <a:t>Breaks everything</a:t>
            </a:r>
            <a:endParaRPr lang="en-US" sz="4000" dirty="0"/>
          </a:p>
        </p:txBody>
      </p:sp>
    </p:spTree>
    <p:extLst>
      <p:ext uri="{BB962C8B-B14F-4D97-AF65-F5344CB8AC3E}">
        <p14:creationId xmlns:p14="http://schemas.microsoft.com/office/powerpoint/2010/main" val="36778092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lp-O-Mizer_Cover_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203200"/>
            <a:ext cx="4216400" cy="6451600"/>
          </a:xfrm>
          <a:prstGeom prst="rect">
            <a:avLst/>
          </a:prstGeom>
        </p:spPr>
      </p:pic>
    </p:spTree>
    <p:extLst>
      <p:ext uri="{BB962C8B-B14F-4D97-AF65-F5344CB8AC3E}">
        <p14:creationId xmlns:p14="http://schemas.microsoft.com/office/powerpoint/2010/main" val="6249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smtClean="0"/>
              <a:t>Cloud Native</a:t>
            </a:r>
            <a:endParaRPr lang="en-US" sz="4800" dirty="0"/>
          </a:p>
        </p:txBody>
      </p:sp>
      <p:sp>
        <p:nvSpPr>
          <p:cNvPr id="5" name="Subtitle 4"/>
          <p:cNvSpPr>
            <a:spLocks noGrp="1"/>
          </p:cNvSpPr>
          <p:nvPr>
            <p:ph type="subTitle" idx="1"/>
          </p:nvPr>
        </p:nvSpPr>
        <p:spPr/>
        <p:txBody>
          <a:bodyPr/>
          <a:lstStyle/>
          <a:p>
            <a:r>
              <a:rPr lang="en-US" dirty="0" smtClean="0"/>
              <a:t>What is it?</a:t>
            </a:r>
          </a:p>
          <a:p>
            <a:r>
              <a:rPr lang="en-US" dirty="0" smtClean="0"/>
              <a:t>Why?</a:t>
            </a:r>
            <a:endParaRPr lang="en-US" dirty="0"/>
          </a:p>
        </p:txBody>
      </p:sp>
    </p:spTree>
    <p:extLst>
      <p:ext uri="{BB962C8B-B14F-4D97-AF65-F5344CB8AC3E}">
        <p14:creationId xmlns:p14="http://schemas.microsoft.com/office/powerpoint/2010/main" val="31205910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S</a:t>
            </a:r>
            <a:r>
              <a:rPr lang="en-US" sz="4800" dirty="0" smtClean="0"/>
              <a:t>trive for perfection</a:t>
            </a:r>
            <a:endParaRPr lang="en-US" sz="4800" dirty="0"/>
          </a:p>
        </p:txBody>
      </p:sp>
      <p:sp>
        <p:nvSpPr>
          <p:cNvPr id="5" name="Subtitle 4"/>
          <p:cNvSpPr>
            <a:spLocks noGrp="1"/>
          </p:cNvSpPr>
          <p:nvPr>
            <p:ph type="subTitle" idx="1"/>
          </p:nvPr>
        </p:nvSpPr>
        <p:spPr/>
        <p:txBody>
          <a:bodyPr/>
          <a:lstStyle/>
          <a:p>
            <a:r>
              <a:rPr lang="en-US" dirty="0" smtClean="0"/>
              <a:t>Perfect code</a:t>
            </a:r>
          </a:p>
          <a:p>
            <a:r>
              <a:rPr lang="en-US" dirty="0" smtClean="0"/>
              <a:t>Perfect hardware</a:t>
            </a:r>
          </a:p>
          <a:p>
            <a:r>
              <a:rPr lang="en-US" dirty="0" smtClean="0"/>
              <a:t>Perfectly operated</a:t>
            </a:r>
            <a:endParaRPr lang="en-US" dirty="0"/>
          </a:p>
        </p:txBody>
      </p:sp>
    </p:spTree>
    <p:extLst>
      <p:ext uri="{BB962C8B-B14F-4D97-AF65-F5344CB8AC3E}">
        <p14:creationId xmlns:p14="http://schemas.microsoft.com/office/powerpoint/2010/main" val="299252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800" dirty="0" smtClean="0"/>
              <a:t>But perfection takes too long</a:t>
            </a:r>
            <a:endParaRPr lang="en-US" sz="4800" dirty="0"/>
          </a:p>
        </p:txBody>
      </p:sp>
      <p:sp>
        <p:nvSpPr>
          <p:cNvPr id="5" name="Subtitle 4"/>
          <p:cNvSpPr>
            <a:spLocks noGrp="1"/>
          </p:cNvSpPr>
          <p:nvPr>
            <p:ph type="subTitle" idx="1"/>
          </p:nvPr>
        </p:nvSpPr>
        <p:spPr/>
        <p:txBody>
          <a:bodyPr/>
          <a:lstStyle/>
          <a:p>
            <a:r>
              <a:rPr lang="en-US" dirty="0" smtClean="0"/>
              <a:t>Compromises…</a:t>
            </a:r>
          </a:p>
          <a:p>
            <a:r>
              <a:rPr lang="en-US" dirty="0" smtClean="0"/>
              <a:t>Time to market vs. Quality</a:t>
            </a:r>
          </a:p>
          <a:p>
            <a:r>
              <a:rPr lang="en-US" dirty="0" smtClean="0"/>
              <a:t>Utopia remains out of reach</a:t>
            </a:r>
            <a:endParaRPr lang="en-US" dirty="0"/>
          </a:p>
        </p:txBody>
      </p:sp>
      <p:pic>
        <p:nvPicPr>
          <p:cNvPr id="6" name="Picture 5" descr="utopia-road-sign-e1364410297392.png"/>
          <p:cNvPicPr>
            <a:picLocks noChangeAspect="1"/>
          </p:cNvPicPr>
          <p:nvPr/>
        </p:nvPicPr>
        <p:blipFill rotWithShape="1">
          <a:blip r:embed="rId3">
            <a:extLst>
              <a:ext uri="{28A0092B-C50C-407E-A947-70E740481C1C}">
                <a14:useLocalDpi xmlns:a14="http://schemas.microsoft.com/office/drawing/2010/main" val="0"/>
              </a:ext>
            </a:extLst>
          </a:blip>
          <a:srcRect t="25753" b="-6"/>
          <a:stretch/>
        </p:blipFill>
        <p:spPr>
          <a:xfrm>
            <a:off x="5051848" y="306748"/>
            <a:ext cx="3774627" cy="1581912"/>
          </a:xfrm>
          <a:prstGeom prst="rect">
            <a:avLst/>
          </a:prstGeom>
        </p:spPr>
      </p:pic>
    </p:spTree>
    <p:extLst>
      <p:ext uri="{BB962C8B-B14F-4D97-AF65-F5344CB8AC3E}">
        <p14:creationId xmlns:p14="http://schemas.microsoft.com/office/powerpoint/2010/main" val="322544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3375" y="2130433"/>
            <a:ext cx="8493125" cy="1470025"/>
          </a:xfrm>
        </p:spPr>
        <p:txBody>
          <a:bodyPr>
            <a:noAutofit/>
          </a:bodyPr>
          <a:lstStyle/>
          <a:p>
            <a:r>
              <a:rPr lang="en-US" sz="4800" dirty="0" smtClean="0"/>
              <a:t>Where time to market wins big</a:t>
            </a:r>
            <a:endParaRPr lang="en-US" sz="4800" dirty="0"/>
          </a:p>
        </p:txBody>
      </p:sp>
      <p:sp>
        <p:nvSpPr>
          <p:cNvPr id="5" name="Subtitle 4"/>
          <p:cNvSpPr>
            <a:spLocks noGrp="1"/>
          </p:cNvSpPr>
          <p:nvPr>
            <p:ph type="subTitle" idx="1"/>
          </p:nvPr>
        </p:nvSpPr>
        <p:spPr/>
        <p:txBody>
          <a:bodyPr/>
          <a:lstStyle/>
          <a:p>
            <a:r>
              <a:rPr lang="en-US" dirty="0" smtClean="0"/>
              <a:t>Making a land-grab</a:t>
            </a:r>
          </a:p>
          <a:p>
            <a:r>
              <a:rPr lang="en-US" dirty="0" smtClean="0"/>
              <a:t>Disrupting competitors (OODA)</a:t>
            </a:r>
          </a:p>
          <a:p>
            <a:r>
              <a:rPr lang="en-US" dirty="0" smtClean="0"/>
              <a:t>Anything delivered as web services</a:t>
            </a:r>
          </a:p>
          <a:p>
            <a:endParaRPr lang="en-US" dirty="0" smtClean="0"/>
          </a:p>
        </p:txBody>
      </p:sp>
    </p:spTree>
    <p:extLst>
      <p:ext uri="{BB962C8B-B14F-4D97-AF65-F5344CB8AC3E}">
        <p14:creationId xmlns:p14="http://schemas.microsoft.com/office/powerpoint/2010/main" val="38726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33413740"/>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ular Callout 4"/>
          <p:cNvSpPr/>
          <p:nvPr/>
        </p:nvSpPr>
        <p:spPr>
          <a:xfrm>
            <a:off x="2145858" y="891080"/>
            <a:ext cx="1560286" cy="686933"/>
          </a:xfrm>
          <a:prstGeom prst="wedgeRoundRectCallout">
            <a:avLst>
              <a:gd name="adj1" fmla="val 87909"/>
              <a:gd name="adj2" fmla="val 60062"/>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Land grab opportunity</a:t>
            </a:r>
            <a:endParaRPr lang="en-US" dirty="0">
              <a:solidFill>
                <a:schemeClr val="bg1"/>
              </a:solidFill>
            </a:endParaRPr>
          </a:p>
        </p:txBody>
      </p:sp>
      <p:sp>
        <p:nvSpPr>
          <p:cNvPr id="6" name="Rounded Rectangular Callout 5"/>
          <p:cNvSpPr/>
          <p:nvPr/>
        </p:nvSpPr>
        <p:spPr>
          <a:xfrm>
            <a:off x="5833870" y="1256736"/>
            <a:ext cx="1522454" cy="686933"/>
          </a:xfrm>
          <a:prstGeom prst="wedgeRoundRectCallout">
            <a:avLst>
              <a:gd name="adj1" fmla="val -92397"/>
              <a:gd name="adj2" fmla="val 50174"/>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Competitive move</a:t>
            </a:r>
            <a:endParaRPr lang="en-US" dirty="0">
              <a:solidFill>
                <a:schemeClr val="bg1"/>
              </a:solidFill>
            </a:endParaRPr>
          </a:p>
        </p:txBody>
      </p:sp>
      <p:sp>
        <p:nvSpPr>
          <p:cNvPr id="7" name="Rounded Rectangular Callout 6"/>
          <p:cNvSpPr/>
          <p:nvPr/>
        </p:nvSpPr>
        <p:spPr>
          <a:xfrm>
            <a:off x="6623352" y="2114324"/>
            <a:ext cx="1330476" cy="686933"/>
          </a:xfrm>
          <a:prstGeom prst="wedgeRoundRectCallout">
            <a:avLst>
              <a:gd name="adj1" fmla="val -153469"/>
              <a:gd name="adj2" fmla="val -1479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Customer Pain Point</a:t>
            </a:r>
            <a:endParaRPr lang="en-US" dirty="0">
              <a:solidFill>
                <a:schemeClr val="bg1"/>
              </a:solidFill>
            </a:endParaRPr>
          </a:p>
        </p:txBody>
      </p:sp>
      <p:sp>
        <p:nvSpPr>
          <p:cNvPr id="8" name="Rounded Rectangular Callout 7"/>
          <p:cNvSpPr/>
          <p:nvPr/>
        </p:nvSpPr>
        <p:spPr>
          <a:xfrm>
            <a:off x="7356324" y="3070812"/>
            <a:ext cx="1330476" cy="686933"/>
          </a:xfrm>
          <a:prstGeom prst="wedgeRoundRectCallout">
            <a:avLst>
              <a:gd name="adj1" fmla="val -90933"/>
              <a:gd name="adj2" fmla="val 3412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schemeClr val="bg1"/>
                </a:solidFill>
              </a:rPr>
              <a:t>Analysis</a:t>
            </a:r>
            <a:endParaRPr lang="en-US" dirty="0">
              <a:solidFill>
                <a:schemeClr val="bg1"/>
              </a:solidFill>
            </a:endParaRPr>
          </a:p>
        </p:txBody>
      </p:sp>
      <p:sp>
        <p:nvSpPr>
          <p:cNvPr id="9" name="Rounded Rectangular Callout 8"/>
          <p:cNvSpPr/>
          <p:nvPr/>
        </p:nvSpPr>
        <p:spPr>
          <a:xfrm>
            <a:off x="5474529" y="5918848"/>
            <a:ext cx="1330476" cy="686933"/>
          </a:xfrm>
          <a:prstGeom prst="wedgeRoundRectCallout">
            <a:avLst>
              <a:gd name="adj1" fmla="val -80662"/>
              <a:gd name="adj2" fmla="val -4862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schemeClr val="bg1"/>
                </a:solidFill>
              </a:rPr>
              <a:t>Get buy-in</a:t>
            </a:r>
            <a:endParaRPr lang="en-US" dirty="0">
              <a:solidFill>
                <a:schemeClr val="bg1"/>
              </a:solidFill>
            </a:endParaRPr>
          </a:p>
        </p:txBody>
      </p:sp>
      <p:sp>
        <p:nvSpPr>
          <p:cNvPr id="10" name="Rounded Rectangular Callout 9"/>
          <p:cNvSpPr/>
          <p:nvPr/>
        </p:nvSpPr>
        <p:spPr>
          <a:xfrm>
            <a:off x="6025848" y="5040884"/>
            <a:ext cx="1330476" cy="686933"/>
          </a:xfrm>
          <a:prstGeom prst="wedgeRoundRectCallout">
            <a:avLst>
              <a:gd name="adj1" fmla="val -103489"/>
              <a:gd name="adj2" fmla="val -6420"/>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schemeClr val="bg1"/>
                </a:solidFill>
              </a:rPr>
              <a:t>Plan response</a:t>
            </a:r>
            <a:endParaRPr lang="en-US" dirty="0">
              <a:solidFill>
                <a:schemeClr val="bg1"/>
              </a:solidFill>
            </a:endParaRPr>
          </a:p>
        </p:txBody>
      </p:sp>
      <p:sp>
        <p:nvSpPr>
          <p:cNvPr id="11" name="Rounded Rectangular Callout 10"/>
          <p:cNvSpPr/>
          <p:nvPr/>
        </p:nvSpPr>
        <p:spPr>
          <a:xfrm>
            <a:off x="1817199" y="5463260"/>
            <a:ext cx="1330476" cy="686933"/>
          </a:xfrm>
          <a:prstGeom prst="wedgeRoundRectCallout">
            <a:avLst>
              <a:gd name="adj1" fmla="val 99878"/>
              <a:gd name="adj2" fmla="val -5063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schemeClr val="bg1"/>
                </a:solidFill>
              </a:rPr>
              <a:t>Commit resources</a:t>
            </a:r>
            <a:endParaRPr lang="en-US" dirty="0">
              <a:solidFill>
                <a:schemeClr val="bg1"/>
              </a:solidFill>
            </a:endParaRPr>
          </a:p>
        </p:txBody>
      </p:sp>
      <p:sp>
        <p:nvSpPr>
          <p:cNvPr id="12" name="Rounded Rectangular Callout 11"/>
          <p:cNvSpPr/>
          <p:nvPr/>
        </p:nvSpPr>
        <p:spPr>
          <a:xfrm>
            <a:off x="486723" y="4353952"/>
            <a:ext cx="1330476" cy="686933"/>
          </a:xfrm>
          <a:prstGeom prst="wedgeRoundRectCallout">
            <a:avLst>
              <a:gd name="adj1" fmla="val 95588"/>
              <a:gd name="adj2" fmla="val -58943"/>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bg1"/>
                </a:solidFill>
              </a:rPr>
              <a:t>Implement</a:t>
            </a:r>
            <a:endParaRPr lang="en-US" dirty="0">
              <a:solidFill>
                <a:schemeClr val="bg1"/>
              </a:solidFill>
            </a:endParaRPr>
          </a:p>
        </p:txBody>
      </p:sp>
      <p:sp>
        <p:nvSpPr>
          <p:cNvPr id="13" name="Rounded Rectangular Callout 12"/>
          <p:cNvSpPr/>
          <p:nvPr/>
        </p:nvSpPr>
        <p:spPr>
          <a:xfrm>
            <a:off x="486723" y="3323552"/>
            <a:ext cx="1330476" cy="686933"/>
          </a:xfrm>
          <a:prstGeom prst="wedgeRoundRectCallout">
            <a:avLst>
              <a:gd name="adj1" fmla="val 85935"/>
              <a:gd name="adj2" fmla="val 24144"/>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bg1"/>
                </a:solidFill>
              </a:rPr>
              <a:t>Deliver</a:t>
            </a:r>
            <a:endParaRPr lang="en-US" dirty="0">
              <a:solidFill>
                <a:schemeClr val="bg1"/>
              </a:solidFill>
            </a:endParaRPr>
          </a:p>
        </p:txBody>
      </p:sp>
      <p:sp>
        <p:nvSpPr>
          <p:cNvPr id="14" name="Rounded Rectangular Callout 13"/>
          <p:cNvSpPr/>
          <p:nvPr/>
        </p:nvSpPr>
        <p:spPr>
          <a:xfrm>
            <a:off x="677333" y="2306028"/>
            <a:ext cx="1330476" cy="686933"/>
          </a:xfrm>
          <a:prstGeom prst="wedgeRoundRectCallout">
            <a:avLst>
              <a:gd name="adj1" fmla="val 91297"/>
              <a:gd name="adj2" fmla="val 8438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bg1"/>
                </a:solidFill>
              </a:rPr>
              <a:t>Engage customers</a:t>
            </a:r>
            <a:endParaRPr lang="en-US" dirty="0">
              <a:solidFill>
                <a:schemeClr val="bg1"/>
              </a:solidFill>
            </a:endParaRPr>
          </a:p>
        </p:txBody>
      </p:sp>
      <p:sp>
        <p:nvSpPr>
          <p:cNvPr id="15" name="Rounded Rectangular Callout 14"/>
          <p:cNvSpPr/>
          <p:nvPr/>
        </p:nvSpPr>
        <p:spPr>
          <a:xfrm>
            <a:off x="7356334" y="4265468"/>
            <a:ext cx="1578669" cy="686933"/>
          </a:xfrm>
          <a:prstGeom prst="wedgeRoundRectCallout">
            <a:avLst>
              <a:gd name="adj1" fmla="val -91232"/>
              <a:gd name="adj2" fmla="val -50567"/>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schemeClr val="bg1"/>
                </a:solidFill>
              </a:rPr>
              <a:t>Model alternatives</a:t>
            </a:r>
            <a:endParaRPr lang="en-US" dirty="0">
              <a:solidFill>
                <a:schemeClr val="bg1"/>
              </a:solidFill>
            </a:endParaRPr>
          </a:p>
        </p:txBody>
      </p:sp>
      <p:sp>
        <p:nvSpPr>
          <p:cNvPr id="16" name="Rectangle 15"/>
          <p:cNvSpPr>
            <a:spLocks noChangeAspect="1"/>
          </p:cNvSpPr>
          <p:nvPr/>
        </p:nvSpPr>
        <p:spPr>
          <a:xfrm>
            <a:off x="6890819" y="3619141"/>
            <a:ext cx="2044174"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BIG DATA</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Rectangle 16"/>
          <p:cNvSpPr>
            <a:spLocks noChangeAspect="1"/>
          </p:cNvSpPr>
          <p:nvPr/>
        </p:nvSpPr>
        <p:spPr>
          <a:xfrm>
            <a:off x="3868513" y="588223"/>
            <a:ext cx="2748845"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INNOVATION</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Rectangle 17"/>
          <p:cNvSpPr>
            <a:spLocks noChangeAspect="1"/>
          </p:cNvSpPr>
          <p:nvPr/>
        </p:nvSpPr>
        <p:spPr>
          <a:xfrm>
            <a:off x="3472207" y="5959455"/>
            <a:ext cx="1940706"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CULTURE</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a:spLocks noChangeAspect="1"/>
          </p:cNvSpPr>
          <p:nvPr/>
        </p:nvSpPr>
        <p:spPr>
          <a:xfrm>
            <a:off x="1773128" y="4435955"/>
            <a:ext cx="1528859"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CLOUD</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 name="Rounded Rectangular Callout 20"/>
          <p:cNvSpPr/>
          <p:nvPr/>
        </p:nvSpPr>
        <p:spPr>
          <a:xfrm>
            <a:off x="2134672" y="1943668"/>
            <a:ext cx="1560286" cy="686933"/>
          </a:xfrm>
          <a:prstGeom prst="wedgeRoundRectCallout">
            <a:avLst>
              <a:gd name="adj1" fmla="val 60481"/>
              <a:gd name="adj2" fmla="val -2032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solidFill>
              </a:rPr>
              <a:t>Measure customers</a:t>
            </a:r>
            <a:endParaRPr lang="en-US" dirty="0">
              <a:solidFill>
                <a:schemeClr val="bg1"/>
              </a:solidFill>
            </a:endParaRPr>
          </a:p>
        </p:txBody>
      </p:sp>
      <p:sp>
        <p:nvSpPr>
          <p:cNvPr id="22" name="TextBox 21"/>
          <p:cNvSpPr txBox="1"/>
          <p:nvPr/>
        </p:nvSpPr>
        <p:spPr>
          <a:xfrm>
            <a:off x="3992758" y="3297975"/>
            <a:ext cx="1201025" cy="1200329"/>
          </a:xfrm>
          <a:prstGeom prst="rect">
            <a:avLst/>
          </a:prstGeom>
          <a:noFill/>
        </p:spPr>
        <p:txBody>
          <a:bodyPr wrap="square" rtlCol="0">
            <a:spAutoFit/>
          </a:bodyPr>
          <a:lstStyle/>
          <a:p>
            <a:pPr algn="ctr"/>
            <a:r>
              <a:rPr lang="en-US" sz="1200" dirty="0" smtClean="0"/>
              <a:t>Colonel Boyd, USAF</a:t>
            </a:r>
          </a:p>
          <a:p>
            <a:pPr algn="ctr"/>
            <a:r>
              <a:rPr lang="en-US" sz="1200" dirty="0" smtClean="0"/>
              <a:t>“Get inside your adversaries' OODA loop to disorient them”</a:t>
            </a:r>
            <a:endParaRPr lang="en-US" sz="1200" dirty="0"/>
          </a:p>
        </p:txBody>
      </p:sp>
      <p:sp>
        <p:nvSpPr>
          <p:cNvPr id="23" name="TextBox 22"/>
          <p:cNvSpPr txBox="1"/>
          <p:nvPr/>
        </p:nvSpPr>
        <p:spPr>
          <a:xfrm>
            <a:off x="10284627" y="280125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96580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Soon?</a:t>
            </a:r>
            <a:endParaRPr lang="en-US" dirty="0"/>
          </a:p>
        </p:txBody>
      </p:sp>
      <p:sp>
        <p:nvSpPr>
          <p:cNvPr id="4" name="Subtitle 3"/>
          <p:cNvSpPr>
            <a:spLocks noGrp="1"/>
          </p:cNvSpPr>
          <p:nvPr>
            <p:ph type="subTitle" idx="1"/>
          </p:nvPr>
        </p:nvSpPr>
        <p:spPr>
          <a:xfrm>
            <a:off x="685800" y="3886200"/>
            <a:ext cx="7772400" cy="1752600"/>
          </a:xfrm>
        </p:spPr>
        <p:txBody>
          <a:bodyPr>
            <a:normAutofit/>
          </a:bodyPr>
          <a:lstStyle/>
          <a:p>
            <a:r>
              <a:rPr lang="en-US" dirty="0" smtClean="0"/>
              <a:t>Product features in days instead of months</a:t>
            </a:r>
          </a:p>
          <a:p>
            <a:r>
              <a:rPr lang="en-US" dirty="0" smtClean="0"/>
              <a:t>Deployment in minutes instead of weeks</a:t>
            </a:r>
          </a:p>
          <a:p>
            <a:r>
              <a:rPr lang="en-US" dirty="0" smtClean="0"/>
              <a:t>Incident response in seconds instead of hours</a:t>
            </a:r>
            <a:endParaRPr lang="en-US" dirty="0"/>
          </a:p>
        </p:txBody>
      </p:sp>
    </p:spTree>
    <p:extLst>
      <p:ext uri="{BB962C8B-B14F-4D97-AF65-F5344CB8AC3E}">
        <p14:creationId xmlns:p14="http://schemas.microsoft.com/office/powerpoint/2010/main" val="3581268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Cloud Native</a:t>
            </a:r>
            <a:br>
              <a:rPr lang="en-US" dirty="0" smtClean="0"/>
            </a:br>
            <a:r>
              <a:rPr lang="en-US" dirty="0" smtClean="0"/>
              <a:t>A new engineering challenge</a:t>
            </a:r>
            <a:endParaRPr lang="en-US" dirty="0"/>
          </a:p>
        </p:txBody>
      </p:sp>
      <p:sp>
        <p:nvSpPr>
          <p:cNvPr id="5" name="Subtitle 4"/>
          <p:cNvSpPr>
            <a:spLocks noGrp="1"/>
          </p:cNvSpPr>
          <p:nvPr>
            <p:ph type="subTitle" idx="1"/>
          </p:nvPr>
        </p:nvSpPr>
        <p:spPr/>
        <p:txBody>
          <a:bodyPr/>
          <a:lstStyle/>
          <a:p>
            <a:r>
              <a:rPr lang="en-US" dirty="0" smtClean="0"/>
              <a:t>Construct a highly agile and highly available service from ephemeral and assumed broken components</a:t>
            </a:r>
            <a:endParaRPr lang="en-US" dirty="0"/>
          </a:p>
        </p:txBody>
      </p:sp>
    </p:spTree>
    <p:extLst>
      <p:ext uri="{BB962C8B-B14F-4D97-AF65-F5344CB8AC3E}">
        <p14:creationId xmlns:p14="http://schemas.microsoft.com/office/powerpoint/2010/main" val="350236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4" name="Text Placeholder 3"/>
          <p:cNvSpPr>
            <a:spLocks noGrp="1"/>
          </p:cNvSpPr>
          <p:nvPr>
            <p:ph type="body" idx="1"/>
          </p:nvPr>
        </p:nvSpPr>
        <p:spPr/>
        <p:txBody>
          <a:bodyPr>
            <a:normAutofit/>
          </a:bodyPr>
          <a:lstStyle/>
          <a:p>
            <a:r>
              <a:rPr lang="en-US" dirty="0" smtClean="0"/>
              <a:t>Adrian Cockcroft</a:t>
            </a:r>
          </a:p>
        </p:txBody>
      </p:sp>
      <p:pic>
        <p:nvPicPr>
          <p:cNvPr id="8" name="Content Placeholder 7" descr="AdrianHeadshot.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9574" t="6235" r="19446" b="42068"/>
          <a:stretch/>
        </p:blipFill>
        <p:spPr>
          <a:xfrm>
            <a:off x="1314174" y="2836553"/>
            <a:ext cx="1778259" cy="1987861"/>
          </a:xfrm>
        </p:spPr>
      </p:pic>
      <p:sp>
        <p:nvSpPr>
          <p:cNvPr id="5" name="Content Placeholder 4"/>
          <p:cNvSpPr>
            <a:spLocks noGrp="1"/>
          </p:cNvSpPr>
          <p:nvPr>
            <p:ph sz="quarter" idx="4"/>
          </p:nvPr>
        </p:nvSpPr>
        <p:spPr/>
        <p:txBody>
          <a:bodyPr>
            <a:normAutofit fontScale="85000" lnSpcReduction="20000"/>
          </a:bodyPr>
          <a:lstStyle/>
          <a:p>
            <a:r>
              <a:rPr lang="en-US" dirty="0" smtClean="0"/>
              <a:t>Technology Fellow</a:t>
            </a:r>
          </a:p>
          <a:p>
            <a:pPr lvl="1"/>
            <a:r>
              <a:rPr lang="en-US" dirty="0" smtClean="0"/>
              <a:t>From 2014 Battery Ventures</a:t>
            </a:r>
          </a:p>
          <a:p>
            <a:r>
              <a:rPr lang="en-US" dirty="0" smtClean="0"/>
              <a:t>Cloud Architect</a:t>
            </a:r>
          </a:p>
          <a:p>
            <a:pPr lvl="1"/>
            <a:r>
              <a:rPr lang="en-US" dirty="0" smtClean="0"/>
              <a:t>From 2007-2013 Netflix</a:t>
            </a:r>
          </a:p>
          <a:p>
            <a:r>
              <a:rPr lang="en-US" dirty="0" smtClean="0"/>
              <a:t>eBay Research Labs</a:t>
            </a:r>
          </a:p>
          <a:p>
            <a:pPr lvl="1"/>
            <a:r>
              <a:rPr lang="en-US" dirty="0" smtClean="0"/>
              <a:t>From 2004-2007</a:t>
            </a:r>
          </a:p>
          <a:p>
            <a:r>
              <a:rPr lang="en-US" dirty="0" smtClean="0"/>
              <a:t>Sun Microsystems</a:t>
            </a:r>
          </a:p>
          <a:p>
            <a:pPr lvl="1"/>
            <a:r>
              <a:rPr lang="en-US" dirty="0" smtClean="0"/>
              <a:t>HPC Architect</a:t>
            </a:r>
          </a:p>
          <a:p>
            <a:pPr lvl="1"/>
            <a:r>
              <a:rPr lang="en-US" dirty="0" smtClean="0"/>
              <a:t>Distinguished Engineer</a:t>
            </a:r>
          </a:p>
          <a:p>
            <a:pPr lvl="1"/>
            <a:r>
              <a:rPr lang="en-US" dirty="0" smtClean="0"/>
              <a:t>Author of four books</a:t>
            </a:r>
          </a:p>
          <a:p>
            <a:pPr lvl="1"/>
            <a:r>
              <a:rPr lang="en-US" dirty="0" smtClean="0"/>
              <a:t>Performance and Capacity</a:t>
            </a:r>
          </a:p>
          <a:p>
            <a:r>
              <a:rPr lang="en-US" dirty="0" smtClean="0"/>
              <a:t>BSc Physics and Electronics</a:t>
            </a:r>
          </a:p>
          <a:p>
            <a:pPr lvl="1"/>
            <a:r>
              <a:rPr lang="en-US" dirty="0" smtClean="0"/>
              <a:t>City University, London</a:t>
            </a:r>
            <a:endParaRPr lang="en-US" dirty="0"/>
          </a:p>
        </p:txBody>
      </p:sp>
      <p:sp>
        <p:nvSpPr>
          <p:cNvPr id="7" name="Text Placeholder 6"/>
          <p:cNvSpPr>
            <a:spLocks noGrp="1"/>
          </p:cNvSpPr>
          <p:nvPr>
            <p:ph type="body" sz="quarter" idx="3"/>
          </p:nvPr>
        </p:nvSpPr>
        <p:spPr/>
        <p:txBody>
          <a:bodyPr/>
          <a:lstStyle/>
          <a:p>
            <a:r>
              <a:rPr lang="en-US" dirty="0" smtClean="0"/>
              <a:t>Biography</a:t>
            </a:r>
            <a:endParaRPr lang="en-US" dirty="0"/>
          </a:p>
        </p:txBody>
      </p:sp>
    </p:spTree>
    <p:extLst>
      <p:ext uri="{BB962C8B-B14F-4D97-AF65-F5344CB8AC3E}">
        <p14:creationId xmlns:p14="http://schemas.microsoft.com/office/powerpoint/2010/main" val="356319268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Inspiration</a:t>
            </a:r>
            <a:endParaRPr lang="en-US" dirty="0"/>
          </a:p>
        </p:txBody>
      </p:sp>
      <p:pic>
        <p:nvPicPr>
          <p:cNvPr id="5" name="Picture 4" descr="Releaset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25" y="533719"/>
            <a:ext cx="2107690" cy="2529228"/>
          </a:xfrm>
          <a:prstGeom prst="rect">
            <a:avLst/>
          </a:prstGeom>
          <a:ln>
            <a:solidFill>
              <a:schemeClr val="tx1"/>
            </a:solidFill>
          </a:ln>
        </p:spPr>
      </p:pic>
      <p:pic>
        <p:nvPicPr>
          <p:cNvPr id="7" name="Picture 6" descr="antifragile.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392" y="533716"/>
            <a:ext cx="1945582" cy="2961133"/>
          </a:xfrm>
          <a:prstGeom prst="rect">
            <a:avLst/>
          </a:prstGeom>
          <a:ln>
            <a:solidFill>
              <a:schemeClr val="tx1"/>
            </a:solidFill>
          </a:ln>
        </p:spPr>
      </p:pic>
      <p:pic>
        <p:nvPicPr>
          <p:cNvPr id="9" name="Picture 8" descr="everythingisobvious.jpeg"/>
          <p:cNvPicPr>
            <a:picLocks noChangeAspect="1"/>
          </p:cNvPicPr>
          <p:nvPr/>
        </p:nvPicPr>
        <p:blipFill rotWithShape="1">
          <a:blip r:embed="rId5">
            <a:extLst>
              <a:ext uri="{28A0092B-C50C-407E-A947-70E740481C1C}">
                <a14:useLocalDpi xmlns:a14="http://schemas.microsoft.com/office/drawing/2010/main" val="0"/>
              </a:ext>
            </a:extLst>
          </a:blip>
          <a:srcRect l="16127" r="15714"/>
          <a:stretch/>
        </p:blipFill>
        <p:spPr>
          <a:xfrm>
            <a:off x="5058789" y="4189197"/>
            <a:ext cx="1611893" cy="2364867"/>
          </a:xfrm>
          <a:prstGeom prst="rect">
            <a:avLst/>
          </a:prstGeom>
        </p:spPr>
      </p:pic>
      <p:pic>
        <p:nvPicPr>
          <p:cNvPr id="11" name="Picture 10" descr="drift.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35" y="3568791"/>
            <a:ext cx="1936685" cy="2985276"/>
          </a:xfrm>
          <a:prstGeom prst="rect">
            <a:avLst/>
          </a:prstGeom>
          <a:ln>
            <a:solidFill>
              <a:schemeClr val="tx1"/>
            </a:solidFill>
          </a:ln>
        </p:spPr>
      </p:pic>
      <p:pic>
        <p:nvPicPr>
          <p:cNvPr id="12" name="Picture 11" descr="thinkinginsystem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1099" y="1350803"/>
            <a:ext cx="1748474" cy="2637284"/>
          </a:xfrm>
          <a:prstGeom prst="rect">
            <a:avLst/>
          </a:prstGeom>
          <a:ln>
            <a:solidFill>
              <a:schemeClr val="tx1"/>
            </a:solidFill>
          </a:ln>
        </p:spPr>
      </p:pic>
      <p:pic>
        <p:nvPicPr>
          <p:cNvPr id="3" name="Picture 2"/>
          <p:cNvPicPr>
            <a:picLocks noChangeAspect="1"/>
          </p:cNvPicPr>
          <p:nvPr/>
        </p:nvPicPr>
        <p:blipFill>
          <a:blip r:embed="rId8"/>
          <a:stretch>
            <a:fillRect/>
          </a:stretch>
        </p:blipFill>
        <p:spPr>
          <a:xfrm>
            <a:off x="5058789" y="1524031"/>
            <a:ext cx="1611893" cy="2431052"/>
          </a:xfrm>
          <a:prstGeom prst="rect">
            <a:avLst/>
          </a:prstGeom>
        </p:spPr>
      </p:pic>
      <p:pic>
        <p:nvPicPr>
          <p:cNvPr id="4" name="Picture 3"/>
          <p:cNvPicPr>
            <a:picLocks noChangeAspect="1"/>
          </p:cNvPicPr>
          <p:nvPr/>
        </p:nvPicPr>
        <p:blipFill>
          <a:blip r:embed="rId9"/>
          <a:stretch>
            <a:fillRect/>
          </a:stretch>
        </p:blipFill>
        <p:spPr>
          <a:xfrm>
            <a:off x="6925550" y="3675797"/>
            <a:ext cx="1908424" cy="2878279"/>
          </a:xfrm>
          <a:prstGeom prst="rect">
            <a:avLst/>
          </a:prstGeom>
          <a:ln>
            <a:solidFill>
              <a:schemeClr val="tx1"/>
            </a:solidFill>
          </a:ln>
        </p:spPr>
      </p:pic>
      <p:pic>
        <p:nvPicPr>
          <p:cNvPr id="6" name="Picture 5" descr="continuousDelivery.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1099" y="4179865"/>
            <a:ext cx="1795764" cy="2374207"/>
          </a:xfrm>
          <a:prstGeom prst="rect">
            <a:avLst/>
          </a:prstGeom>
        </p:spPr>
      </p:pic>
      <p:pic>
        <p:nvPicPr>
          <p:cNvPr id="8" name="Picture 7"/>
          <p:cNvPicPr>
            <a:picLocks noChangeAspect="1"/>
          </p:cNvPicPr>
          <p:nvPr/>
        </p:nvPicPr>
        <p:blipFill>
          <a:blip r:embed="rId11"/>
          <a:stretch>
            <a:fillRect/>
          </a:stretch>
        </p:blipFill>
        <p:spPr>
          <a:xfrm>
            <a:off x="2704475" y="1603910"/>
            <a:ext cx="3098162" cy="3810737"/>
          </a:xfrm>
          <a:prstGeom prst="rect">
            <a:avLst/>
          </a:prstGeom>
        </p:spPr>
      </p:pic>
    </p:spTree>
    <p:extLst>
      <p:ext uri="{BB962C8B-B14F-4D97-AF65-F5344CB8AC3E}">
        <p14:creationId xmlns:p14="http://schemas.microsoft.com/office/powerpoint/2010/main" val="4163341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How to get to Cloud Native</a:t>
            </a:r>
          </a:p>
        </p:txBody>
      </p:sp>
      <p:sp>
        <p:nvSpPr>
          <p:cNvPr id="5" name="Subtitle 4"/>
          <p:cNvSpPr>
            <a:spLocks noGrp="1"/>
          </p:cNvSpPr>
          <p:nvPr>
            <p:ph type="subTitle" idx="1"/>
          </p:nvPr>
        </p:nvSpPr>
        <p:spPr>
          <a:xfrm>
            <a:off x="685800" y="3886200"/>
            <a:ext cx="7772400" cy="1752600"/>
          </a:xfrm>
        </p:spPr>
        <p:txBody>
          <a:bodyPr>
            <a:normAutofit fontScale="92500"/>
          </a:bodyPr>
          <a:lstStyle/>
          <a:p>
            <a:r>
              <a:rPr lang="en-US" dirty="0" smtClean="0"/>
              <a:t>Freedom and Responsibility for Developers</a:t>
            </a:r>
          </a:p>
          <a:p>
            <a:r>
              <a:rPr lang="en-US" dirty="0" smtClean="0"/>
              <a:t>Decentralize and Automate Ops Activities</a:t>
            </a:r>
          </a:p>
          <a:p>
            <a:r>
              <a:rPr lang="en-US" dirty="0" smtClean="0"/>
              <a:t>Integrate </a:t>
            </a:r>
            <a:r>
              <a:rPr lang="en-US" dirty="0" err="1" smtClean="0"/>
              <a:t>DevOps</a:t>
            </a:r>
            <a:r>
              <a:rPr lang="en-US" dirty="0" smtClean="0"/>
              <a:t> into the Business Organization</a:t>
            </a:r>
          </a:p>
        </p:txBody>
      </p:sp>
      <p:sp>
        <p:nvSpPr>
          <p:cNvPr id="6" name="Rectangle 5"/>
          <p:cNvSpPr>
            <a:spLocks noChangeAspect="1"/>
          </p:cNvSpPr>
          <p:nvPr/>
        </p:nvSpPr>
        <p:spPr>
          <a:xfrm>
            <a:off x="3351454" y="5638800"/>
            <a:ext cx="2441969"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Re-Org!</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18141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Transitions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Management: Integrated Roles in a Single Organization</a:t>
            </a:r>
          </a:p>
          <a:p>
            <a:pPr lvl="1"/>
            <a:r>
              <a:rPr lang="en-US" dirty="0" smtClean="0"/>
              <a:t>Business, Development, Operations -&gt; </a:t>
            </a:r>
            <a:r>
              <a:rPr lang="en-US" dirty="0" err="1" smtClean="0"/>
              <a:t>BusDevOps</a:t>
            </a:r>
            <a:endParaRPr lang="en-US" dirty="0" smtClean="0"/>
          </a:p>
          <a:p>
            <a:pPr lvl="1"/>
            <a:endParaRPr lang="en-US" dirty="0" smtClean="0"/>
          </a:p>
          <a:p>
            <a:r>
              <a:rPr lang="en-US" dirty="0" smtClean="0"/>
              <a:t>Developers: </a:t>
            </a:r>
            <a:r>
              <a:rPr lang="en-US" dirty="0" err="1" smtClean="0"/>
              <a:t>Denormalized</a:t>
            </a:r>
            <a:r>
              <a:rPr lang="en-US" dirty="0" smtClean="0"/>
              <a:t> Data – </a:t>
            </a:r>
            <a:r>
              <a:rPr lang="en-US" dirty="0" err="1" smtClean="0"/>
              <a:t>NoSQL</a:t>
            </a:r>
            <a:endParaRPr lang="en-US" dirty="0" smtClean="0"/>
          </a:p>
          <a:p>
            <a:pPr lvl="1"/>
            <a:r>
              <a:rPr lang="en-US" dirty="0" smtClean="0"/>
              <a:t>Decentralized, scalable, available, polyglot</a:t>
            </a:r>
            <a:endParaRPr lang="en-US" dirty="0"/>
          </a:p>
          <a:p>
            <a:pPr lvl="1"/>
            <a:endParaRPr lang="en-US" dirty="0" smtClean="0"/>
          </a:p>
          <a:p>
            <a:r>
              <a:rPr lang="en-US" dirty="0" smtClean="0"/>
              <a:t>Responsibility from Ops to </a:t>
            </a:r>
            <a:r>
              <a:rPr lang="en-US" dirty="0" err="1" smtClean="0"/>
              <a:t>Dev</a:t>
            </a:r>
            <a:r>
              <a:rPr lang="en-US" dirty="0" smtClean="0"/>
              <a:t>: Continuous Delivery</a:t>
            </a:r>
          </a:p>
          <a:p>
            <a:pPr lvl="1"/>
            <a:r>
              <a:rPr lang="en-US" dirty="0" smtClean="0"/>
              <a:t>Decentralized small daily production updates</a:t>
            </a:r>
          </a:p>
          <a:p>
            <a:pPr lvl="1"/>
            <a:endParaRPr lang="en-US" dirty="0" smtClean="0"/>
          </a:p>
          <a:p>
            <a:r>
              <a:rPr lang="en-US" dirty="0" smtClean="0"/>
              <a:t>Responsibility from Ops to </a:t>
            </a:r>
            <a:r>
              <a:rPr lang="en-US" dirty="0" err="1" smtClean="0"/>
              <a:t>Dev</a:t>
            </a:r>
            <a:r>
              <a:rPr lang="en-US" dirty="0" smtClean="0"/>
              <a:t>: Agile Infrastructure - Cloud</a:t>
            </a:r>
          </a:p>
          <a:p>
            <a:pPr lvl="1"/>
            <a:r>
              <a:rPr lang="en-US" dirty="0" smtClean="0"/>
              <a:t>Hardware in minutes, provisioned directly by developers</a:t>
            </a:r>
          </a:p>
        </p:txBody>
      </p:sp>
    </p:spTree>
    <p:extLst>
      <p:ext uri="{BB962C8B-B14F-4D97-AF65-F5344CB8AC3E}">
        <p14:creationId xmlns:p14="http://schemas.microsoft.com/office/powerpoint/2010/main" val="3435266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The DIY Question</a:t>
            </a:r>
            <a:endParaRPr lang="en-US" dirty="0"/>
          </a:p>
        </p:txBody>
      </p:sp>
      <p:sp>
        <p:nvSpPr>
          <p:cNvPr id="8" name="Subtitle 7"/>
          <p:cNvSpPr>
            <a:spLocks noGrp="1"/>
          </p:cNvSpPr>
          <p:nvPr>
            <p:ph type="subTitle" idx="1"/>
          </p:nvPr>
        </p:nvSpPr>
        <p:spPr/>
        <p:txBody>
          <a:bodyPr/>
          <a:lstStyle/>
          <a:p>
            <a:r>
              <a:rPr lang="en-US" dirty="0" smtClean="0"/>
              <a:t>Why doesn’t Netflix build and run its own cloud?</a:t>
            </a:r>
            <a:endParaRPr lang="en-US" dirty="0"/>
          </a:p>
        </p:txBody>
      </p:sp>
    </p:spTree>
    <p:extLst>
      <p:ext uri="{BB962C8B-B14F-4D97-AF65-F5344CB8AC3E}">
        <p14:creationId xmlns:p14="http://schemas.microsoft.com/office/powerpoint/2010/main" val="3063952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Fitting Into Public Scale</a:t>
            </a:r>
            <a:endParaRPr lang="en-US" sz="2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3030451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41902" y="2579812"/>
            <a:ext cx="2130511" cy="461665"/>
          </a:xfrm>
          <a:prstGeom prst="rect">
            <a:avLst/>
          </a:prstGeom>
          <a:noFill/>
        </p:spPr>
        <p:txBody>
          <a:bodyPr wrap="none" rtlCol="0">
            <a:spAutoFit/>
          </a:bodyPr>
          <a:lstStyle/>
          <a:p>
            <a:r>
              <a:rPr lang="en-US" sz="2400" dirty="0" smtClean="0"/>
              <a:t>1,000 Instances</a:t>
            </a:r>
            <a:endParaRPr lang="en-US" sz="2400" dirty="0"/>
          </a:p>
        </p:txBody>
      </p:sp>
      <p:sp>
        <p:nvSpPr>
          <p:cNvPr id="6" name="TextBox 5"/>
          <p:cNvSpPr txBox="1"/>
          <p:nvPr/>
        </p:nvSpPr>
        <p:spPr>
          <a:xfrm>
            <a:off x="3890229" y="2579812"/>
            <a:ext cx="2442496" cy="461665"/>
          </a:xfrm>
          <a:prstGeom prst="rect">
            <a:avLst/>
          </a:prstGeom>
          <a:noFill/>
        </p:spPr>
        <p:txBody>
          <a:bodyPr wrap="none" rtlCol="0">
            <a:spAutoFit/>
          </a:bodyPr>
          <a:lstStyle/>
          <a:p>
            <a:r>
              <a:rPr lang="en-US" sz="2400" dirty="0" smtClean="0"/>
              <a:t>100,000 Instances</a:t>
            </a:r>
            <a:endParaRPr lang="en-US" sz="2400" dirty="0"/>
          </a:p>
        </p:txBody>
      </p:sp>
      <p:sp>
        <p:nvSpPr>
          <p:cNvPr id="7" name="Up Arrow 6"/>
          <p:cNvSpPr/>
          <p:nvPr/>
        </p:nvSpPr>
        <p:spPr>
          <a:xfrm>
            <a:off x="4061054" y="4630432"/>
            <a:ext cx="1904862" cy="1495731"/>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Netflix</a:t>
            </a:r>
            <a:endParaRPr lang="en-US" dirty="0"/>
          </a:p>
        </p:txBody>
      </p:sp>
      <p:sp>
        <p:nvSpPr>
          <p:cNvPr id="8" name="Up Arrow 7"/>
          <p:cNvSpPr/>
          <p:nvPr/>
        </p:nvSpPr>
        <p:spPr>
          <a:xfrm>
            <a:off x="6199768" y="4650534"/>
            <a:ext cx="1904862" cy="14957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Facebook</a:t>
            </a:r>
            <a:endParaRPr lang="en-US" sz="1400" dirty="0"/>
          </a:p>
        </p:txBody>
      </p:sp>
      <p:sp>
        <p:nvSpPr>
          <p:cNvPr id="9" name="Up Arrow 8"/>
          <p:cNvSpPr/>
          <p:nvPr/>
        </p:nvSpPr>
        <p:spPr>
          <a:xfrm>
            <a:off x="760898" y="4670636"/>
            <a:ext cx="1904862" cy="149573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Startups</a:t>
            </a:r>
            <a:endParaRPr lang="en-US" sz="1600" dirty="0"/>
          </a:p>
        </p:txBody>
      </p:sp>
    </p:spTree>
    <p:extLst>
      <p:ext uri="{BB962C8B-B14F-4D97-AF65-F5344CB8AC3E}">
        <p14:creationId xmlns:p14="http://schemas.microsoft.com/office/powerpoint/2010/main" val="38362000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big is Public?</a:t>
            </a:r>
            <a:endParaRPr lang="en-US" dirty="0"/>
          </a:p>
        </p:txBody>
      </p:sp>
      <p:sp>
        <p:nvSpPr>
          <p:cNvPr id="5" name="TextBox 4"/>
          <p:cNvSpPr txBox="1"/>
          <p:nvPr/>
        </p:nvSpPr>
        <p:spPr>
          <a:xfrm>
            <a:off x="457200" y="5821113"/>
            <a:ext cx="8229600" cy="707886"/>
          </a:xfrm>
          <a:prstGeom prst="rect">
            <a:avLst/>
          </a:prstGeom>
          <a:noFill/>
        </p:spPr>
        <p:txBody>
          <a:bodyPr wrap="square" rtlCol="0">
            <a:spAutoFit/>
          </a:bodyPr>
          <a:lstStyle/>
          <a:p>
            <a:pPr algn="ctr"/>
            <a:r>
              <a:rPr lang="en-US" sz="2000" dirty="0" smtClean="0"/>
              <a:t>AWS upper bound estimate based on the number of public IP Addresses</a:t>
            </a:r>
          </a:p>
          <a:p>
            <a:pPr algn="ctr"/>
            <a:r>
              <a:rPr lang="en-US" sz="2000" dirty="0" smtClean="0"/>
              <a:t>Every provisioned instance gets a public IP by default (some VPC don’t)</a:t>
            </a:r>
            <a:endParaRPr lang="en-US" sz="2000" dirty="0"/>
          </a:p>
        </p:txBody>
      </p:sp>
      <p:sp>
        <p:nvSpPr>
          <p:cNvPr id="6" name="TextBox 5"/>
          <p:cNvSpPr txBox="1"/>
          <p:nvPr/>
        </p:nvSpPr>
        <p:spPr>
          <a:xfrm>
            <a:off x="457200" y="1329289"/>
            <a:ext cx="8229600" cy="707886"/>
          </a:xfrm>
          <a:prstGeom prst="rect">
            <a:avLst/>
          </a:prstGeom>
          <a:noFill/>
        </p:spPr>
        <p:txBody>
          <a:bodyPr wrap="square" rtlCol="0">
            <a:spAutoFit/>
          </a:bodyPr>
          <a:lstStyle/>
          <a:p>
            <a:pPr algn="ctr"/>
            <a:r>
              <a:rPr lang="en-US" sz="2000" dirty="0" smtClean="0"/>
              <a:t>AWS Maximum Possible Instance Count 5.1 Million – Sept 2013</a:t>
            </a:r>
          </a:p>
          <a:p>
            <a:pPr algn="ctr"/>
            <a:r>
              <a:rPr lang="en-US" sz="2000" dirty="0" smtClean="0"/>
              <a:t>Growth</a:t>
            </a:r>
            <a:r>
              <a:rPr lang="en-US" sz="2000" dirty="0"/>
              <a:t> </a:t>
            </a:r>
            <a:r>
              <a:rPr lang="en-US" sz="2000" dirty="0" smtClean="0"/>
              <a:t>&gt;10x in Three Years,  &gt;2x Per Annum - http://</a:t>
            </a:r>
            <a:r>
              <a:rPr lang="en-US" sz="2000" dirty="0" err="1" smtClean="0"/>
              <a:t>bit.ly</a:t>
            </a:r>
            <a:r>
              <a:rPr lang="en-US" sz="2000" dirty="0" smtClean="0"/>
              <a:t>/</a:t>
            </a:r>
            <a:r>
              <a:rPr lang="en-US" sz="2000" dirty="0" err="1" smtClean="0"/>
              <a:t>awsiprange</a:t>
            </a:r>
            <a:endParaRPr lang="en-US" sz="2000" dirty="0"/>
          </a:p>
        </p:txBody>
      </p:sp>
      <p:pic>
        <p:nvPicPr>
          <p:cNvPr id="8" name="Content Placeholder 7" descr="Screen Shot 2013-12-01 at 11.17.49 PM.png"/>
          <p:cNvPicPr>
            <a:picLocks noGrp="1" noChangeAspect="1"/>
          </p:cNvPicPr>
          <p:nvPr>
            <p:ph idx="1"/>
          </p:nvPr>
        </p:nvPicPr>
        <p:blipFill>
          <a:blip r:embed="rId3">
            <a:extLst>
              <a:ext uri="{28A0092B-C50C-407E-A947-70E740481C1C}">
                <a14:useLocalDpi xmlns:a14="http://schemas.microsoft.com/office/drawing/2010/main" val="0"/>
              </a:ext>
            </a:extLst>
          </a:blip>
          <a:srcRect t="-26397" b="-26397"/>
          <a:stretch>
            <a:fillRect/>
          </a:stretch>
        </p:blipFill>
        <p:spPr/>
      </p:pic>
    </p:spTree>
    <p:extLst>
      <p:ext uri="{BB962C8B-B14F-4D97-AF65-F5344CB8AC3E}">
        <p14:creationId xmlns:p14="http://schemas.microsoft.com/office/powerpoint/2010/main" val="3566037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Alternative </a:t>
            </a:r>
            <a:r>
              <a:rPr lang="en-US" dirty="0"/>
              <a:t>S</a:t>
            </a:r>
            <a:r>
              <a:rPr lang="en-US" dirty="0" smtClean="0"/>
              <a:t>upplier </a:t>
            </a:r>
            <a:r>
              <a:rPr lang="en-US" dirty="0"/>
              <a:t>Q</a:t>
            </a:r>
            <a:r>
              <a:rPr lang="en-US" dirty="0" smtClean="0"/>
              <a:t>uestion</a:t>
            </a:r>
            <a:endParaRPr lang="en-US" dirty="0"/>
          </a:p>
        </p:txBody>
      </p:sp>
      <p:sp>
        <p:nvSpPr>
          <p:cNvPr id="3" name="Subtitle 2"/>
          <p:cNvSpPr>
            <a:spLocks noGrp="1"/>
          </p:cNvSpPr>
          <p:nvPr>
            <p:ph type="subTitle" idx="1"/>
          </p:nvPr>
        </p:nvSpPr>
        <p:spPr/>
        <p:txBody>
          <a:bodyPr/>
          <a:lstStyle/>
          <a:p>
            <a:r>
              <a:rPr lang="en-US" dirty="0" smtClean="0"/>
              <a:t>What if there is no clear leader for a feature, or AWS doesn’t have what we need?</a:t>
            </a:r>
            <a:endParaRPr lang="en-US" dirty="0"/>
          </a:p>
        </p:txBody>
      </p:sp>
    </p:spTree>
    <p:extLst>
      <p:ext uri="{BB962C8B-B14F-4D97-AF65-F5344CB8AC3E}">
        <p14:creationId xmlns:p14="http://schemas.microsoft.com/office/powerpoint/2010/main" val="8954764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Things We </a:t>
            </a:r>
            <a:r>
              <a:rPr lang="en-US" dirty="0"/>
              <a:t>D</a:t>
            </a:r>
            <a:r>
              <a:rPr lang="en-US" dirty="0" smtClean="0"/>
              <a:t>on’t </a:t>
            </a:r>
            <a:r>
              <a:rPr lang="en-US" dirty="0"/>
              <a:t>U</a:t>
            </a:r>
            <a:r>
              <a:rPr lang="en-US" dirty="0" smtClean="0"/>
              <a:t>se AWS For</a:t>
            </a:r>
            <a:endParaRPr lang="en-US" dirty="0"/>
          </a:p>
        </p:txBody>
      </p:sp>
      <p:sp>
        <p:nvSpPr>
          <p:cNvPr id="3" name="Content Placeholder 2"/>
          <p:cNvSpPr>
            <a:spLocks noGrp="1"/>
          </p:cNvSpPr>
          <p:nvPr>
            <p:ph type="subTitle" idx="1"/>
          </p:nvPr>
        </p:nvSpPr>
        <p:spPr>
          <a:xfrm>
            <a:off x="685800" y="3886200"/>
            <a:ext cx="7772400" cy="1752600"/>
          </a:xfrm>
        </p:spPr>
        <p:txBody>
          <a:bodyPr>
            <a:normAutofit/>
          </a:bodyPr>
          <a:lstStyle/>
          <a:p>
            <a:r>
              <a:rPr lang="en-US" dirty="0" err="1" smtClean="0"/>
              <a:t>SaaS</a:t>
            </a:r>
            <a:r>
              <a:rPr lang="en-US" dirty="0" smtClean="0"/>
              <a:t> Applications – </a:t>
            </a:r>
            <a:r>
              <a:rPr lang="en-US" dirty="0" err="1" smtClean="0"/>
              <a:t>Pagerduty</a:t>
            </a:r>
            <a:r>
              <a:rPr lang="en-US" dirty="0" smtClean="0"/>
              <a:t>, </a:t>
            </a:r>
            <a:r>
              <a:rPr lang="en-US" dirty="0" err="1" smtClean="0"/>
              <a:t>Onelogin</a:t>
            </a:r>
            <a:r>
              <a:rPr lang="en-US" dirty="0" smtClean="0"/>
              <a:t> etc.</a:t>
            </a:r>
          </a:p>
          <a:p>
            <a:r>
              <a:rPr lang="en-US" dirty="0" smtClean="0"/>
              <a:t>Content Delivery Service</a:t>
            </a:r>
          </a:p>
          <a:p>
            <a:r>
              <a:rPr lang="en-US" dirty="0" smtClean="0"/>
              <a:t>DNS Service</a:t>
            </a:r>
          </a:p>
        </p:txBody>
      </p:sp>
    </p:spTree>
    <p:extLst>
      <p:ext uri="{BB962C8B-B14F-4D97-AF65-F5344CB8AC3E}">
        <p14:creationId xmlns:p14="http://schemas.microsoft.com/office/powerpoint/2010/main" val="32553215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CDN Scale</a:t>
            </a:r>
            <a:endParaRPr lang="en-US" sz="2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099758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314912" y="2579812"/>
            <a:ext cx="1197563" cy="461665"/>
          </a:xfrm>
          <a:prstGeom prst="rect">
            <a:avLst/>
          </a:prstGeom>
          <a:noFill/>
        </p:spPr>
        <p:txBody>
          <a:bodyPr wrap="none" rtlCol="0">
            <a:spAutoFit/>
          </a:bodyPr>
          <a:lstStyle/>
          <a:p>
            <a:r>
              <a:rPr lang="en-US" sz="2400" dirty="0" smtClean="0"/>
              <a:t>Gigabits</a:t>
            </a:r>
            <a:endParaRPr lang="en-US" sz="2400" dirty="0"/>
          </a:p>
        </p:txBody>
      </p:sp>
      <p:sp>
        <p:nvSpPr>
          <p:cNvPr id="6" name="TextBox 5"/>
          <p:cNvSpPr txBox="1"/>
          <p:nvPr/>
        </p:nvSpPr>
        <p:spPr>
          <a:xfrm>
            <a:off x="4663239" y="2579812"/>
            <a:ext cx="1198315" cy="461665"/>
          </a:xfrm>
          <a:prstGeom prst="rect">
            <a:avLst/>
          </a:prstGeom>
          <a:noFill/>
        </p:spPr>
        <p:txBody>
          <a:bodyPr wrap="none" rtlCol="0">
            <a:spAutoFit/>
          </a:bodyPr>
          <a:lstStyle/>
          <a:p>
            <a:r>
              <a:rPr lang="en-US" sz="2400" dirty="0" smtClean="0"/>
              <a:t>Terabits</a:t>
            </a:r>
            <a:endParaRPr lang="en-US" sz="2400" dirty="0"/>
          </a:p>
        </p:txBody>
      </p:sp>
      <p:sp>
        <p:nvSpPr>
          <p:cNvPr id="7" name="Up Arrow 6"/>
          <p:cNvSpPr/>
          <p:nvPr/>
        </p:nvSpPr>
        <p:spPr>
          <a:xfrm>
            <a:off x="6199768" y="4630432"/>
            <a:ext cx="1904862" cy="1495731"/>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Netflix</a:t>
            </a:r>
            <a:endParaRPr lang="en-US" dirty="0"/>
          </a:p>
        </p:txBody>
      </p:sp>
      <p:sp>
        <p:nvSpPr>
          <p:cNvPr id="8" name="Up Arrow 7"/>
          <p:cNvSpPr/>
          <p:nvPr/>
        </p:nvSpPr>
        <p:spPr>
          <a:xfrm>
            <a:off x="3710808" y="4670636"/>
            <a:ext cx="1904862" cy="14957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Facebook</a:t>
            </a:r>
            <a:endParaRPr lang="en-US" sz="1400" dirty="0"/>
          </a:p>
        </p:txBody>
      </p:sp>
      <p:sp>
        <p:nvSpPr>
          <p:cNvPr id="9" name="Up Arrow 8"/>
          <p:cNvSpPr/>
          <p:nvPr/>
        </p:nvSpPr>
        <p:spPr>
          <a:xfrm>
            <a:off x="760898" y="4670636"/>
            <a:ext cx="1904862" cy="149573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Startups</a:t>
            </a:r>
            <a:endParaRPr lang="en-US" sz="1600" dirty="0"/>
          </a:p>
        </p:txBody>
      </p:sp>
    </p:spTree>
    <p:extLst>
      <p:ext uri="{BB962C8B-B14F-4D97-AF65-F5344CB8AC3E}">
        <p14:creationId xmlns:p14="http://schemas.microsoft.com/office/powerpoint/2010/main" val="2434179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32398"/>
          </a:xfrm>
        </p:spPr>
        <p:txBody>
          <a:bodyPr>
            <a:normAutofit fontScale="90000"/>
          </a:bodyPr>
          <a:lstStyle/>
          <a:p>
            <a:r>
              <a:rPr lang="en-US" dirty="0" smtClean="0"/>
              <a:t>Content Delivery Service</a:t>
            </a:r>
            <a:br>
              <a:rPr lang="en-US" dirty="0" smtClean="0"/>
            </a:br>
            <a:r>
              <a:rPr lang="en-US" sz="2200" dirty="0" smtClean="0"/>
              <a:t>Open Source Hardware Design + FreeBSD, bird, </a:t>
            </a:r>
            <a:r>
              <a:rPr lang="en-US" sz="2200" dirty="0" err="1" smtClean="0"/>
              <a:t>nginx</a:t>
            </a:r>
            <a:r>
              <a:rPr lang="en-US" sz="2200" dirty="0" smtClean="0"/>
              <a:t/>
            </a:r>
            <a:br>
              <a:rPr lang="en-US" sz="2200" dirty="0" smtClean="0"/>
            </a:br>
            <a:r>
              <a:rPr lang="en-US" sz="2200" dirty="0" smtClean="0"/>
              <a:t>see </a:t>
            </a:r>
            <a:r>
              <a:rPr lang="en-US" sz="2200" dirty="0" err="1" smtClean="0"/>
              <a:t>openconnect.netflix.com</a:t>
            </a:r>
            <a:endParaRPr lang="en-US" sz="2200" dirty="0"/>
          </a:p>
        </p:txBody>
      </p:sp>
      <p:pic>
        <p:nvPicPr>
          <p:cNvPr id="4" name="Content Placeholder 3" descr="Screen Shot 2012-06-13 at 9.50.05 PM.png"/>
          <p:cNvPicPr>
            <a:picLocks noGrp="1" noChangeAspect="1"/>
          </p:cNvPicPr>
          <p:nvPr>
            <p:ph idx="1"/>
          </p:nvPr>
        </p:nvPicPr>
        <p:blipFill>
          <a:blip r:embed="rId3">
            <a:extLst>
              <a:ext uri="{28A0092B-C50C-407E-A947-70E740481C1C}">
                <a14:useLocalDpi xmlns:a14="http://schemas.microsoft.com/office/drawing/2010/main" val="0"/>
              </a:ext>
            </a:extLst>
          </a:blip>
          <a:srcRect t="824" b="824"/>
          <a:stretch>
            <a:fillRect/>
          </a:stretch>
        </p:blipFill>
        <p:spPr>
          <a:xfrm>
            <a:off x="457200" y="1780008"/>
            <a:ext cx="8229600" cy="4525963"/>
          </a:xfrm>
        </p:spPr>
      </p:pic>
      <p:pic>
        <p:nvPicPr>
          <p:cNvPr id="5" name="Picture 4"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110364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Attendee Introductions</a:t>
            </a:r>
            <a:endParaRPr lang="en-US" dirty="0"/>
          </a:p>
        </p:txBody>
      </p:sp>
      <p:sp>
        <p:nvSpPr>
          <p:cNvPr id="3" name="Content Placeholder 2"/>
          <p:cNvSpPr>
            <a:spLocks noGrp="1"/>
          </p:cNvSpPr>
          <p:nvPr>
            <p:ph idx="1"/>
          </p:nvPr>
        </p:nvSpPr>
        <p:spPr/>
        <p:txBody>
          <a:bodyPr/>
          <a:lstStyle/>
          <a:p>
            <a:r>
              <a:rPr lang="en-US" dirty="0" smtClean="0"/>
              <a:t>Who are you, where do you work</a:t>
            </a:r>
          </a:p>
          <a:p>
            <a:r>
              <a:rPr lang="en-US" dirty="0" smtClean="0"/>
              <a:t>Why are you here today, what do you need</a:t>
            </a:r>
          </a:p>
          <a:p>
            <a:r>
              <a:rPr lang="en-US" dirty="0" smtClean="0"/>
              <a:t>“Bring out your dead”</a:t>
            </a:r>
          </a:p>
          <a:p>
            <a:pPr lvl="1"/>
            <a:r>
              <a:rPr lang="en-US" dirty="0" smtClean="0"/>
              <a:t>Do you have a specific problem or question?</a:t>
            </a:r>
          </a:p>
          <a:p>
            <a:pPr lvl="1"/>
            <a:r>
              <a:rPr lang="en-US" dirty="0" smtClean="0"/>
              <a:t>One sentence elevator pitch</a:t>
            </a:r>
          </a:p>
          <a:p>
            <a:r>
              <a:rPr lang="en-US" dirty="0" smtClean="0"/>
              <a:t>What instrument do you play?</a:t>
            </a:r>
          </a:p>
          <a:p>
            <a:pPr marL="0" indent="0">
              <a:buNone/>
            </a:pPr>
            <a:endParaRPr lang="en-US" dirty="0" smtClean="0"/>
          </a:p>
        </p:txBody>
      </p:sp>
    </p:spTree>
    <p:extLst>
      <p:ext uri="{BB962C8B-B14F-4D97-AF65-F5344CB8AC3E}">
        <p14:creationId xmlns:p14="http://schemas.microsoft.com/office/powerpoint/2010/main" val="3586813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DNS </a:t>
            </a:r>
            <a:r>
              <a:rPr lang="en-US" dirty="0" smtClean="0"/>
              <a:t>Service</a:t>
            </a:r>
            <a:endParaRPr lang="en-US" dirty="0"/>
          </a:p>
        </p:txBody>
      </p:sp>
      <p:sp>
        <p:nvSpPr>
          <p:cNvPr id="3" name="Content Placeholder 2"/>
          <p:cNvSpPr>
            <a:spLocks noGrp="1"/>
          </p:cNvSpPr>
          <p:nvPr>
            <p:ph type="subTitle" idx="1"/>
          </p:nvPr>
        </p:nvSpPr>
        <p:spPr>
          <a:xfrm>
            <a:off x="579804" y="3886200"/>
            <a:ext cx="7878396" cy="1752600"/>
          </a:xfrm>
        </p:spPr>
        <p:txBody>
          <a:bodyPr>
            <a:normAutofit fontScale="92500"/>
          </a:bodyPr>
          <a:lstStyle/>
          <a:p>
            <a:pPr lvl="1"/>
            <a:r>
              <a:rPr lang="en-US" dirty="0" smtClean="0"/>
              <a:t>AWS Route53 is missing too many features (for now)</a:t>
            </a:r>
          </a:p>
          <a:p>
            <a:pPr lvl="1"/>
            <a:r>
              <a:rPr lang="en-US" dirty="0" smtClean="0"/>
              <a:t>Multiple vendor strategy </a:t>
            </a:r>
            <a:r>
              <a:rPr lang="en-US" dirty="0" err="1" smtClean="0"/>
              <a:t>Dyn</a:t>
            </a:r>
            <a:r>
              <a:rPr lang="en-US" dirty="0" smtClean="0"/>
              <a:t>, Ultra, Route53</a:t>
            </a:r>
          </a:p>
          <a:p>
            <a:pPr lvl="1"/>
            <a:r>
              <a:rPr lang="en-US" dirty="0" smtClean="0"/>
              <a:t>Abstracted (broken) DNS APIs with Denominator</a:t>
            </a:r>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38"/>
            <a:ext cx="638399" cy="638399"/>
          </a:xfrm>
          <a:prstGeom prst="rect">
            <a:avLst/>
          </a:prstGeom>
        </p:spPr>
      </p:pic>
    </p:spTree>
    <p:extLst>
      <p:ext uri="{BB962C8B-B14F-4D97-AF65-F5344CB8AC3E}">
        <p14:creationId xmlns:p14="http://schemas.microsoft.com/office/powerpoint/2010/main" val="6523425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Changed?</a:t>
            </a:r>
            <a:endParaRPr lang="en-US" dirty="0"/>
          </a:p>
        </p:txBody>
      </p:sp>
      <p:sp>
        <p:nvSpPr>
          <p:cNvPr id="5" name="Subtitle 4"/>
          <p:cNvSpPr>
            <a:spLocks noGrp="1"/>
          </p:cNvSpPr>
          <p:nvPr>
            <p:ph type="subTitle" idx="1"/>
          </p:nvPr>
        </p:nvSpPr>
        <p:spPr/>
        <p:txBody>
          <a:bodyPr/>
          <a:lstStyle/>
          <a:p>
            <a:r>
              <a:rPr lang="en-US" dirty="0" smtClean="0"/>
              <a:t>Get out of the way of innovation</a:t>
            </a:r>
          </a:p>
          <a:p>
            <a:r>
              <a:rPr lang="en-US" dirty="0" smtClean="0"/>
              <a:t>Best of breed, by the hour</a:t>
            </a:r>
          </a:p>
          <a:p>
            <a:r>
              <a:rPr lang="en-US" dirty="0" smtClean="0"/>
              <a:t>Choices based on scale</a:t>
            </a:r>
          </a:p>
          <a:p>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25354099"/>
              </p:ext>
            </p:extLst>
          </p:nvPr>
        </p:nvGraphicFramePr>
        <p:xfrm>
          <a:off x="457200" y="465163"/>
          <a:ext cx="2217585" cy="1995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082822966"/>
              </p:ext>
            </p:extLst>
          </p:nvPr>
        </p:nvGraphicFramePr>
        <p:xfrm>
          <a:off x="6469215" y="465163"/>
          <a:ext cx="2217585" cy="19959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258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Graphic spid="7" grpId="0">
        <p:bldAsOne/>
      </p:bldGraphic>
      <p:bldGraphic spid="8"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to Cloud Native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021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Congratulations, your startup got funding!</a:t>
            </a:r>
            <a:endParaRPr lang="en-US" dirty="0"/>
          </a:p>
        </p:txBody>
      </p:sp>
      <p:sp>
        <p:nvSpPr>
          <p:cNvPr id="3" name="Content Placeholder 2"/>
          <p:cNvSpPr>
            <a:spLocks noGrp="1"/>
          </p:cNvSpPr>
          <p:nvPr>
            <p:ph idx="1"/>
          </p:nvPr>
        </p:nvSpPr>
        <p:spPr/>
        <p:txBody>
          <a:bodyPr/>
          <a:lstStyle/>
          <a:p>
            <a:r>
              <a:rPr lang="en-US" dirty="0" smtClean="0"/>
              <a:t>More developers</a:t>
            </a:r>
          </a:p>
          <a:p>
            <a:r>
              <a:rPr lang="en-US" dirty="0" smtClean="0"/>
              <a:t>More customers</a:t>
            </a:r>
          </a:p>
          <a:p>
            <a:r>
              <a:rPr lang="en-US" dirty="0" smtClean="0"/>
              <a:t>Higher availability</a:t>
            </a:r>
          </a:p>
          <a:p>
            <a:r>
              <a:rPr lang="en-US" dirty="0" smtClean="0"/>
              <a:t>Global distribution</a:t>
            </a:r>
          </a:p>
          <a:p>
            <a:r>
              <a:rPr lang="en-US" dirty="0" smtClean="0"/>
              <a:t>No time….</a:t>
            </a:r>
          </a:p>
          <a:p>
            <a:pPr marL="0" indent="0">
              <a:buNone/>
            </a:pPr>
            <a:endParaRPr lang="en-US" dirty="0"/>
          </a:p>
        </p:txBody>
      </p:sp>
      <p:graphicFrame>
        <p:nvGraphicFramePr>
          <p:cNvPr id="5" name="Chart 4"/>
          <p:cNvGraphicFramePr/>
          <p:nvPr>
            <p:extLst>
              <p:ext uri="{D42A27DB-BD31-4B8C-83A1-F6EECF244321}">
                <p14:modId xmlns:p14="http://schemas.microsoft.com/office/powerpoint/2010/main" val="2081124493"/>
              </p:ext>
            </p:extLst>
          </p:nvPr>
        </p:nvGraphicFramePr>
        <p:xfrm>
          <a:off x="3915833" y="2370426"/>
          <a:ext cx="5075041" cy="31470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61003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607083" y="2573805"/>
            <a:ext cx="3668826" cy="400474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AWS Zone A</a:t>
            </a:r>
            <a:endParaRPr lang="en-US" dirty="0"/>
          </a:p>
        </p:txBody>
      </p:sp>
      <p:sp>
        <p:nvSpPr>
          <p:cNvPr id="2" name="Title 1"/>
          <p:cNvSpPr>
            <a:spLocks noGrp="1"/>
          </p:cNvSpPr>
          <p:nvPr>
            <p:ph type="title"/>
          </p:nvPr>
        </p:nvSpPr>
        <p:spPr/>
        <p:txBody>
          <a:bodyPr/>
          <a:lstStyle/>
          <a:p>
            <a:r>
              <a:rPr lang="en-US" dirty="0"/>
              <a:t>Y</a:t>
            </a:r>
            <a:r>
              <a:rPr lang="en-US" dirty="0" smtClean="0"/>
              <a:t>our architecture looks like this:</a:t>
            </a:r>
            <a:endParaRPr lang="en-US" dirty="0"/>
          </a:p>
        </p:txBody>
      </p:sp>
      <p:sp>
        <p:nvSpPr>
          <p:cNvPr id="3" name="Content Placeholder 2"/>
          <p:cNvSpPr>
            <a:spLocks noGrp="1"/>
          </p:cNvSpPr>
          <p:nvPr>
            <p:ph idx="1"/>
          </p:nvPr>
        </p:nvSpPr>
        <p:spPr/>
        <p:txBody>
          <a:bodyPr/>
          <a:lstStyle/>
          <a:p>
            <a:pPr marL="0" indent="0">
              <a:buNone/>
            </a:pPr>
            <a:r>
              <a:rPr lang="en-US" dirty="0"/>
              <a:t> </a:t>
            </a:r>
          </a:p>
        </p:txBody>
      </p:sp>
      <p:sp>
        <p:nvSpPr>
          <p:cNvPr id="4" name="Rounded Rectangle 3"/>
          <p:cNvSpPr/>
          <p:nvPr/>
        </p:nvSpPr>
        <p:spPr>
          <a:xfrm>
            <a:off x="3005005" y="2903098"/>
            <a:ext cx="2823570" cy="8003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ounded Rectangle 4"/>
          <p:cNvSpPr/>
          <p:nvPr/>
        </p:nvSpPr>
        <p:spPr>
          <a:xfrm>
            <a:off x="2998261" y="4019886"/>
            <a:ext cx="2823570" cy="8003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ounded Rectangle 5"/>
          <p:cNvSpPr/>
          <p:nvPr/>
        </p:nvSpPr>
        <p:spPr>
          <a:xfrm>
            <a:off x="3002560" y="5148856"/>
            <a:ext cx="2823570" cy="8003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3270631" y="3101480"/>
            <a:ext cx="2339110" cy="338554"/>
          </a:xfrm>
          <a:prstGeom prst="rect">
            <a:avLst/>
          </a:prstGeom>
          <a:noFill/>
        </p:spPr>
        <p:txBody>
          <a:bodyPr wrap="square" rtlCol="0">
            <a:spAutoFit/>
          </a:bodyPr>
          <a:lstStyle/>
          <a:p>
            <a:pPr algn="ctr"/>
            <a:r>
              <a:rPr lang="en-US" sz="1600" dirty="0" smtClean="0"/>
              <a:t>Web UI / Front End API</a:t>
            </a:r>
            <a:endParaRPr lang="en-US" sz="1600" dirty="0"/>
          </a:p>
        </p:txBody>
      </p:sp>
      <p:sp>
        <p:nvSpPr>
          <p:cNvPr id="8" name="TextBox 7"/>
          <p:cNvSpPr txBox="1"/>
          <p:nvPr/>
        </p:nvSpPr>
        <p:spPr>
          <a:xfrm>
            <a:off x="3231151" y="4206087"/>
            <a:ext cx="2339110" cy="338554"/>
          </a:xfrm>
          <a:prstGeom prst="rect">
            <a:avLst/>
          </a:prstGeom>
          <a:noFill/>
        </p:spPr>
        <p:txBody>
          <a:bodyPr wrap="square" rtlCol="0">
            <a:spAutoFit/>
          </a:bodyPr>
          <a:lstStyle/>
          <a:p>
            <a:pPr algn="ctr"/>
            <a:r>
              <a:rPr lang="en-US" sz="1600" dirty="0" smtClean="0"/>
              <a:t>Middle Tier</a:t>
            </a:r>
            <a:endParaRPr lang="en-US" sz="1600" dirty="0"/>
          </a:p>
        </p:txBody>
      </p:sp>
      <p:sp>
        <p:nvSpPr>
          <p:cNvPr id="9" name="TextBox 8"/>
          <p:cNvSpPr txBox="1"/>
          <p:nvPr/>
        </p:nvSpPr>
        <p:spPr>
          <a:xfrm>
            <a:off x="3295111" y="5253667"/>
            <a:ext cx="2339110" cy="338554"/>
          </a:xfrm>
          <a:prstGeom prst="rect">
            <a:avLst/>
          </a:prstGeom>
          <a:noFill/>
        </p:spPr>
        <p:txBody>
          <a:bodyPr wrap="square" rtlCol="0">
            <a:spAutoFit/>
          </a:bodyPr>
          <a:lstStyle/>
          <a:p>
            <a:pPr algn="ctr"/>
            <a:r>
              <a:rPr lang="en-US" sz="1600" dirty="0" smtClean="0"/>
              <a:t>RDS/MySQL</a:t>
            </a:r>
            <a:endParaRPr lang="en-US" sz="1600" dirty="0"/>
          </a:p>
        </p:txBody>
      </p:sp>
      <p:pic>
        <p:nvPicPr>
          <p:cNvPr id="12" name="Picture 11"/>
          <p:cNvPicPr>
            <a:picLocks noChangeAspect="1"/>
          </p:cNvPicPr>
          <p:nvPr/>
        </p:nvPicPr>
        <p:blipFill rotWithShape="1">
          <a:blip r:embed="rId3"/>
          <a:srcRect l="12861" t="39016" r="13307" b="221"/>
          <a:stretch/>
        </p:blipFill>
        <p:spPr>
          <a:xfrm>
            <a:off x="3894405" y="1363021"/>
            <a:ext cx="1033272" cy="1133856"/>
          </a:xfrm>
          <a:prstGeom prst="rect">
            <a:avLst/>
          </a:prstGeom>
        </p:spPr>
      </p:pic>
    </p:spTree>
    <p:extLst>
      <p:ext uri="{BB962C8B-B14F-4D97-AF65-F5344CB8AC3E}">
        <p14:creationId xmlns:p14="http://schemas.microsoft.com/office/powerpoint/2010/main" val="15111123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it needs to look more like this…</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254370486"/>
              </p:ext>
            </p:extLst>
          </p:nvPr>
        </p:nvGraphicFramePr>
        <p:xfrm>
          <a:off x="479583" y="3566511"/>
          <a:ext cx="3860098" cy="2093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Right Arrow 4"/>
          <p:cNvSpPr/>
          <p:nvPr/>
        </p:nvSpPr>
        <p:spPr>
          <a:xfrm>
            <a:off x="1527205" y="5005949"/>
            <a:ext cx="352279" cy="23839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Right Arrow 5"/>
          <p:cNvSpPr/>
          <p:nvPr/>
        </p:nvSpPr>
        <p:spPr>
          <a:xfrm>
            <a:off x="2892513" y="5005949"/>
            <a:ext cx="352279" cy="23839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apezoid 6"/>
          <p:cNvSpPr/>
          <p:nvPr/>
        </p:nvSpPr>
        <p:spPr>
          <a:xfrm>
            <a:off x="777804" y="3339704"/>
            <a:ext cx="3247372" cy="34264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Regional Load Balancers</a:t>
            </a:r>
            <a:endParaRPr lang="en-US" dirty="0"/>
          </a:p>
        </p:txBody>
      </p:sp>
      <p:sp>
        <p:nvSpPr>
          <p:cNvPr id="8" name="Down Arrow 7"/>
          <p:cNvSpPr/>
          <p:nvPr/>
        </p:nvSpPr>
        <p:spPr>
          <a:xfrm>
            <a:off x="937937" y="3682349"/>
            <a:ext cx="243393" cy="2737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2264815" y="3682349"/>
            <a:ext cx="243393" cy="2737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3591693" y="3682349"/>
            <a:ext cx="243393" cy="2737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105509816"/>
              </p:ext>
            </p:extLst>
          </p:nvPr>
        </p:nvGraphicFramePr>
        <p:xfrm>
          <a:off x="4826702" y="3566511"/>
          <a:ext cx="3860098" cy="20933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Left-Right Arrow 12"/>
          <p:cNvSpPr/>
          <p:nvPr/>
        </p:nvSpPr>
        <p:spPr>
          <a:xfrm>
            <a:off x="5922599" y="4990835"/>
            <a:ext cx="347788" cy="23668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Right Arrow 13"/>
          <p:cNvSpPr/>
          <p:nvPr/>
        </p:nvSpPr>
        <p:spPr>
          <a:xfrm>
            <a:off x="7270503" y="4990835"/>
            <a:ext cx="347788" cy="23668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rapezoid 14"/>
          <p:cNvSpPr/>
          <p:nvPr/>
        </p:nvSpPr>
        <p:spPr>
          <a:xfrm>
            <a:off x="5182758" y="3339698"/>
            <a:ext cx="3205976" cy="340196"/>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Regional Load Balancers</a:t>
            </a:r>
            <a:endParaRPr lang="en-US" dirty="0"/>
          </a:p>
        </p:txBody>
      </p:sp>
      <p:sp>
        <p:nvSpPr>
          <p:cNvPr id="16" name="Down Arrow 15"/>
          <p:cNvSpPr/>
          <p:nvPr/>
        </p:nvSpPr>
        <p:spPr>
          <a:xfrm>
            <a:off x="5340843" y="3679895"/>
            <a:ext cx="240290" cy="2717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6650806" y="3679895"/>
            <a:ext cx="240290" cy="2717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7960770" y="3679895"/>
            <a:ext cx="240290" cy="2717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Right Arrow 18"/>
          <p:cNvSpPr/>
          <p:nvPr/>
        </p:nvSpPr>
        <p:spPr>
          <a:xfrm>
            <a:off x="4292543" y="5007651"/>
            <a:ext cx="572512" cy="23668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3"/>
          <a:stretch>
            <a:fillRect/>
          </a:stretch>
        </p:blipFill>
        <p:spPr>
          <a:xfrm>
            <a:off x="899584" y="1578699"/>
            <a:ext cx="1176059" cy="1568079"/>
          </a:xfrm>
          <a:prstGeom prst="rect">
            <a:avLst/>
          </a:prstGeom>
        </p:spPr>
      </p:pic>
      <p:pic>
        <p:nvPicPr>
          <p:cNvPr id="21" name="Picture 20"/>
          <p:cNvPicPr>
            <a:picLocks noChangeAspect="1"/>
          </p:cNvPicPr>
          <p:nvPr/>
        </p:nvPicPr>
        <p:blipFill>
          <a:blip r:embed="rId13"/>
          <a:stretch>
            <a:fillRect/>
          </a:stretch>
        </p:blipFill>
        <p:spPr>
          <a:xfrm>
            <a:off x="7126819" y="1584345"/>
            <a:ext cx="1176059" cy="1568079"/>
          </a:xfrm>
          <a:prstGeom prst="rect">
            <a:avLst/>
          </a:prstGeom>
        </p:spPr>
      </p:pic>
      <p:pic>
        <p:nvPicPr>
          <p:cNvPr id="22" name="Picture 21"/>
          <p:cNvPicPr>
            <a:picLocks noChangeAspect="1"/>
          </p:cNvPicPr>
          <p:nvPr/>
        </p:nvPicPr>
        <p:blipFill>
          <a:blip r:embed="rId13"/>
          <a:stretch>
            <a:fillRect/>
          </a:stretch>
        </p:blipFill>
        <p:spPr>
          <a:xfrm>
            <a:off x="2385484" y="1584343"/>
            <a:ext cx="1176059" cy="1568079"/>
          </a:xfrm>
          <a:prstGeom prst="rect">
            <a:avLst/>
          </a:prstGeom>
        </p:spPr>
      </p:pic>
      <p:pic>
        <p:nvPicPr>
          <p:cNvPr id="23" name="Picture 22"/>
          <p:cNvPicPr>
            <a:picLocks noChangeAspect="1"/>
          </p:cNvPicPr>
          <p:nvPr/>
        </p:nvPicPr>
        <p:blipFill>
          <a:blip r:embed="rId13"/>
          <a:stretch>
            <a:fillRect/>
          </a:stretch>
        </p:blipFill>
        <p:spPr>
          <a:xfrm>
            <a:off x="3987801" y="1604098"/>
            <a:ext cx="1176059" cy="1568079"/>
          </a:xfrm>
          <a:prstGeom prst="rect">
            <a:avLst/>
          </a:prstGeom>
        </p:spPr>
      </p:pic>
      <p:pic>
        <p:nvPicPr>
          <p:cNvPr id="24" name="Picture 23"/>
          <p:cNvPicPr>
            <a:picLocks noChangeAspect="1"/>
          </p:cNvPicPr>
          <p:nvPr/>
        </p:nvPicPr>
        <p:blipFill>
          <a:blip r:embed="rId13"/>
          <a:stretch>
            <a:fillRect/>
          </a:stretch>
        </p:blipFill>
        <p:spPr>
          <a:xfrm>
            <a:off x="5516034" y="1595631"/>
            <a:ext cx="1176059" cy="1568079"/>
          </a:xfrm>
          <a:prstGeom prst="rect">
            <a:avLst/>
          </a:prstGeom>
        </p:spPr>
      </p:pic>
    </p:spTree>
    <p:extLst>
      <p:ext uri="{BB962C8B-B14F-4D97-AF65-F5344CB8AC3E}">
        <p14:creationId xmlns:p14="http://schemas.microsoft.com/office/powerpoint/2010/main" val="5993222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Inside each AWS zone:</a:t>
            </a:r>
            <a:br>
              <a:rPr lang="en-US" sz="3200" dirty="0" smtClean="0"/>
            </a:br>
            <a:r>
              <a:rPr lang="en-US" sz="3200" dirty="0" smtClean="0"/>
              <a:t>Micro-services and de-normalized data stores</a:t>
            </a:r>
            <a:endParaRPr lang="en-US" sz="3200"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12" name="Content Placeholder 4" descr="Screen Shot 2012-10-21 at 12.39.19 PM.png"/>
          <p:cNvPicPr>
            <a:picLocks noChangeAspect="1"/>
          </p:cNvPicPr>
          <p:nvPr/>
        </p:nvPicPr>
        <p:blipFill>
          <a:blip r:embed="rId3">
            <a:extLst>
              <a:ext uri="{28A0092B-C50C-407E-A947-70E740481C1C}">
                <a14:useLocalDpi xmlns:a14="http://schemas.microsoft.com/office/drawing/2010/main" val="0"/>
              </a:ext>
            </a:extLst>
          </a:blip>
          <a:srcRect l="-22157" r="-22157"/>
          <a:stretch>
            <a:fillRect/>
          </a:stretch>
        </p:blipFill>
        <p:spPr>
          <a:xfrm>
            <a:off x="1318592" y="1663885"/>
            <a:ext cx="5938421" cy="4354537"/>
          </a:xfrm>
          <a:prstGeom prst="rect">
            <a:avLst/>
          </a:prstGeom>
        </p:spPr>
      </p:pic>
      <p:sp>
        <p:nvSpPr>
          <p:cNvPr id="13" name="Right Arrow 12"/>
          <p:cNvSpPr/>
          <p:nvPr/>
        </p:nvSpPr>
        <p:spPr>
          <a:xfrm>
            <a:off x="560918" y="3638336"/>
            <a:ext cx="2155779" cy="5401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API or Web Calls</a:t>
            </a:r>
            <a:endParaRPr lang="en-US" sz="1400" dirty="0"/>
          </a:p>
        </p:txBody>
      </p:sp>
      <p:sp>
        <p:nvSpPr>
          <p:cNvPr id="14" name="Left Arrow 13"/>
          <p:cNvSpPr/>
          <p:nvPr/>
        </p:nvSpPr>
        <p:spPr>
          <a:xfrm>
            <a:off x="4932221" y="2040293"/>
            <a:ext cx="1980997" cy="5839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memcached</a:t>
            </a:r>
            <a:endParaRPr lang="en-US" dirty="0"/>
          </a:p>
        </p:txBody>
      </p:sp>
      <p:sp>
        <p:nvSpPr>
          <p:cNvPr id="15" name="Left Arrow 14"/>
          <p:cNvSpPr/>
          <p:nvPr/>
        </p:nvSpPr>
        <p:spPr>
          <a:xfrm>
            <a:off x="5604315" y="3312635"/>
            <a:ext cx="1466982" cy="5839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Cassandra</a:t>
            </a:r>
            <a:endParaRPr lang="en-US" dirty="0"/>
          </a:p>
        </p:txBody>
      </p:sp>
      <p:sp>
        <p:nvSpPr>
          <p:cNvPr id="16" name="Left Arrow 15"/>
          <p:cNvSpPr/>
          <p:nvPr/>
        </p:nvSpPr>
        <p:spPr>
          <a:xfrm>
            <a:off x="5948880" y="4374734"/>
            <a:ext cx="1958250" cy="5839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service</a:t>
            </a:r>
            <a:endParaRPr lang="en-US" dirty="0"/>
          </a:p>
        </p:txBody>
      </p:sp>
      <p:sp>
        <p:nvSpPr>
          <p:cNvPr id="17" name="Left Arrow 16"/>
          <p:cNvSpPr/>
          <p:nvPr/>
        </p:nvSpPr>
        <p:spPr>
          <a:xfrm>
            <a:off x="5007305" y="5208059"/>
            <a:ext cx="1466982" cy="5839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S3 bucket</a:t>
            </a:r>
            <a:endParaRPr lang="en-US" dirty="0"/>
          </a:p>
        </p:txBody>
      </p:sp>
    </p:spTree>
    <p:extLst>
      <p:ext uri="{BB962C8B-B14F-4D97-AF65-F5344CB8AC3E}">
        <p14:creationId xmlns:p14="http://schemas.microsoft.com/office/powerpoint/2010/main" val="10391227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85000" lnSpcReduction="10000"/>
          </a:bodyPr>
          <a:lstStyle/>
          <a:p>
            <a:r>
              <a:rPr lang="en-US" dirty="0" smtClean="0"/>
              <a:t>We’re here to help you get to global scale…</a:t>
            </a:r>
          </a:p>
          <a:p>
            <a:r>
              <a:rPr lang="en-US" dirty="0" smtClean="0"/>
              <a:t>Apache Licensed Cloud Native OSS Platform</a:t>
            </a:r>
          </a:p>
          <a:p>
            <a:r>
              <a:rPr lang="en-US" dirty="0" smtClean="0"/>
              <a:t>http://</a:t>
            </a:r>
            <a:r>
              <a:rPr lang="en-US" dirty="0" err="1" smtClean="0"/>
              <a:t>netflix.github.com</a:t>
            </a:r>
            <a:endParaRPr lang="en-US" dirty="0"/>
          </a:p>
        </p:txBody>
      </p:sp>
      <p:pic>
        <p:nvPicPr>
          <p:cNvPr id="4" name="Picture 3" descr="Meetup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474" y="2539893"/>
            <a:ext cx="6604428" cy="1181675"/>
          </a:xfrm>
          <a:prstGeom prst="rect">
            <a:avLst/>
          </a:prstGeom>
        </p:spPr>
      </p:pic>
      <p:pic>
        <p:nvPicPr>
          <p:cNvPr id="5" name="Picture 4"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3847260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Technical Indigestion – what do all these do?</a:t>
            </a:r>
            <a:endParaRPr lang="en-US" dirty="0"/>
          </a:p>
        </p:txBody>
      </p:sp>
      <p:pic>
        <p:nvPicPr>
          <p:cNvPr id="4" name="Content Placeholder 3" descr="Screen Shot 2013-10-14 at 8.34.12 PM.png"/>
          <p:cNvPicPr>
            <a:picLocks noGrp="1" noChangeAspect="1"/>
          </p:cNvPicPr>
          <p:nvPr>
            <p:ph idx="1"/>
          </p:nvPr>
        </p:nvPicPr>
        <p:blipFill>
          <a:blip r:embed="rId3">
            <a:extLst>
              <a:ext uri="{28A0092B-C50C-407E-A947-70E740481C1C}">
                <a14:useLocalDpi xmlns:a14="http://schemas.microsoft.com/office/drawing/2010/main" val="0"/>
              </a:ext>
            </a:extLst>
          </a:blip>
          <a:srcRect t="-16542" b="-16542"/>
          <a:stretch>
            <a:fillRect/>
          </a:stretch>
        </p:blipFill>
        <p:spPr/>
      </p:pic>
      <p:pic>
        <p:nvPicPr>
          <p:cNvPr id="5" name="Picture 4"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65384950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Updated site – make it easier to find what you need</a:t>
            </a:r>
            <a:endParaRPr lang="en-US" dirty="0"/>
          </a:p>
        </p:txBody>
      </p:sp>
      <p:pic>
        <p:nvPicPr>
          <p:cNvPr id="4" name="Content Placeholder 3" descr="Screen Shot 2013-11-07 at 4.23.46 PM.png"/>
          <p:cNvPicPr>
            <a:picLocks noGrp="1" noChangeAspect="1"/>
          </p:cNvPicPr>
          <p:nvPr>
            <p:ph idx="1"/>
          </p:nvPr>
        </p:nvPicPr>
        <p:blipFill>
          <a:blip r:embed="rId3">
            <a:extLst>
              <a:ext uri="{28A0092B-C50C-407E-A947-70E740481C1C}">
                <a14:useLocalDpi xmlns:a14="http://schemas.microsoft.com/office/drawing/2010/main" val="0"/>
              </a:ext>
            </a:extLst>
          </a:blip>
          <a:srcRect l="-13461" r="-13461"/>
          <a:stretch>
            <a:fillRect/>
          </a:stretch>
        </p:blipFill>
        <p:spPr>
          <a:xfrm>
            <a:off x="457199" y="1600201"/>
            <a:ext cx="8229601" cy="5045170"/>
          </a:xfrm>
        </p:spPr>
      </p:pic>
      <p:pic>
        <p:nvPicPr>
          <p:cNvPr id="5" name="Picture 4"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120344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3226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19164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Getting started with </a:t>
            </a:r>
            <a:r>
              <a:rPr lang="en-US" dirty="0" err="1" smtClean="0"/>
              <a:t>NetflixOSS</a:t>
            </a:r>
            <a:r>
              <a:rPr lang="en-US" dirty="0" smtClean="0"/>
              <a:t> Step by Step</a:t>
            </a:r>
            <a:endParaRPr lang="en-US" dirty="0"/>
          </a:p>
        </p:txBody>
      </p:sp>
      <p:sp>
        <p:nvSpPr>
          <p:cNvPr id="2" name="Content Placeholder 1"/>
          <p:cNvSpPr>
            <a:spLocks noGrp="1"/>
          </p:cNvSpPr>
          <p:nvPr>
            <p:ph idx="1"/>
          </p:nvPr>
        </p:nvSpPr>
        <p:spPr/>
        <p:txBody>
          <a:bodyPr>
            <a:normAutofit fontScale="70000" lnSpcReduction="20000"/>
          </a:bodyPr>
          <a:lstStyle/>
          <a:p>
            <a:pPr marL="514350" indent="-514350">
              <a:buFont typeface="+mj-lt"/>
              <a:buAutoNum type="arabicPeriod"/>
            </a:pPr>
            <a:r>
              <a:rPr lang="en-US" dirty="0" smtClean="0"/>
              <a:t>Set up AWS Accounts to get the foundation in place</a:t>
            </a:r>
          </a:p>
          <a:p>
            <a:pPr marL="514350" indent="-514350">
              <a:buFont typeface="+mj-lt"/>
              <a:buAutoNum type="arabicPeriod"/>
            </a:pPr>
            <a:r>
              <a:rPr lang="en-US" dirty="0" smtClean="0"/>
              <a:t>Security and access management setup</a:t>
            </a:r>
          </a:p>
          <a:p>
            <a:pPr marL="514350" indent="-514350">
              <a:buFont typeface="+mj-lt"/>
              <a:buAutoNum type="arabicPeriod"/>
            </a:pPr>
            <a:r>
              <a:rPr lang="en-US" dirty="0" smtClean="0"/>
              <a:t>Account Management: </a:t>
            </a:r>
            <a:r>
              <a:rPr lang="en-US" dirty="0" err="1" smtClean="0"/>
              <a:t>Asgard</a:t>
            </a:r>
            <a:r>
              <a:rPr lang="en-US" dirty="0" smtClean="0"/>
              <a:t> to deploy &amp; Ice for cost monitoring</a:t>
            </a:r>
          </a:p>
          <a:p>
            <a:pPr marL="514350" indent="-514350">
              <a:buFont typeface="+mj-lt"/>
              <a:buAutoNum type="arabicPeriod"/>
            </a:pPr>
            <a:r>
              <a:rPr lang="en-US" dirty="0" smtClean="0"/>
              <a:t>Build Tools: </a:t>
            </a:r>
            <a:r>
              <a:rPr lang="en-US" dirty="0" err="1" smtClean="0"/>
              <a:t>Aminator</a:t>
            </a:r>
            <a:r>
              <a:rPr lang="en-US" dirty="0" smtClean="0"/>
              <a:t> to automate baking AMIs</a:t>
            </a:r>
          </a:p>
          <a:p>
            <a:pPr marL="514350" indent="-514350">
              <a:buFont typeface="+mj-lt"/>
              <a:buAutoNum type="arabicPeriod"/>
            </a:pPr>
            <a:r>
              <a:rPr lang="en-US" dirty="0" smtClean="0"/>
              <a:t>Service Registry and Searchable Account History: Eureka &amp; </a:t>
            </a:r>
            <a:r>
              <a:rPr lang="en-US" dirty="0" err="1" smtClean="0"/>
              <a:t>Edda</a:t>
            </a:r>
            <a:endParaRPr lang="en-US" dirty="0" smtClean="0"/>
          </a:p>
          <a:p>
            <a:pPr marL="514350" indent="-514350">
              <a:buFont typeface="+mj-lt"/>
              <a:buAutoNum type="arabicPeriod"/>
            </a:pPr>
            <a:r>
              <a:rPr lang="en-US" dirty="0" smtClean="0"/>
              <a:t>Configuration Management: </a:t>
            </a:r>
            <a:r>
              <a:rPr lang="en-US" dirty="0" err="1" smtClean="0"/>
              <a:t>Archaius</a:t>
            </a:r>
            <a:r>
              <a:rPr lang="en-US" dirty="0" smtClean="0"/>
              <a:t> dynamic property system</a:t>
            </a:r>
          </a:p>
          <a:p>
            <a:pPr marL="514350" indent="-514350">
              <a:buFont typeface="+mj-lt"/>
              <a:buAutoNum type="arabicPeriod"/>
            </a:pPr>
            <a:r>
              <a:rPr lang="en-US" dirty="0" smtClean="0"/>
              <a:t>Data storage: Cassandra, </a:t>
            </a:r>
            <a:r>
              <a:rPr lang="en-US" dirty="0" err="1" smtClean="0"/>
              <a:t>Astyanax</a:t>
            </a:r>
            <a:r>
              <a:rPr lang="en-US" dirty="0" smtClean="0"/>
              <a:t>, </a:t>
            </a:r>
            <a:r>
              <a:rPr lang="en-US" dirty="0" err="1" smtClean="0"/>
              <a:t>Priam</a:t>
            </a:r>
            <a:r>
              <a:rPr lang="en-US" dirty="0" smtClean="0"/>
              <a:t>, </a:t>
            </a:r>
            <a:r>
              <a:rPr lang="en-US" dirty="0" err="1" smtClean="0"/>
              <a:t>EVCache</a:t>
            </a:r>
            <a:endParaRPr lang="en-US" dirty="0" smtClean="0"/>
          </a:p>
          <a:p>
            <a:pPr marL="514350" indent="-514350">
              <a:buFont typeface="+mj-lt"/>
              <a:buAutoNum type="arabicPeriod"/>
            </a:pPr>
            <a:r>
              <a:rPr lang="en-US" dirty="0" smtClean="0"/>
              <a:t>Dynamic traffic routing: Denominator, </a:t>
            </a:r>
            <a:r>
              <a:rPr lang="en-US" dirty="0" err="1" smtClean="0"/>
              <a:t>Zuul</a:t>
            </a:r>
            <a:r>
              <a:rPr lang="en-US" dirty="0" smtClean="0"/>
              <a:t>, Ribbon, </a:t>
            </a:r>
            <a:r>
              <a:rPr lang="en-US" dirty="0" err="1" smtClean="0"/>
              <a:t>Karyon</a:t>
            </a:r>
            <a:endParaRPr lang="en-US" dirty="0" smtClean="0"/>
          </a:p>
          <a:p>
            <a:pPr marL="514350" indent="-514350">
              <a:buFont typeface="+mj-lt"/>
              <a:buAutoNum type="arabicPeriod"/>
            </a:pPr>
            <a:r>
              <a:rPr lang="en-US" dirty="0" smtClean="0"/>
              <a:t>Availability: Simian Army (Chaos Monkey), </a:t>
            </a:r>
            <a:r>
              <a:rPr lang="en-US" dirty="0" err="1" smtClean="0"/>
              <a:t>Hystrix</a:t>
            </a:r>
            <a:r>
              <a:rPr lang="en-US" dirty="0" smtClean="0"/>
              <a:t>, Turbine</a:t>
            </a:r>
          </a:p>
          <a:p>
            <a:pPr marL="514350" indent="-514350">
              <a:buFont typeface="+mj-lt"/>
              <a:buAutoNum type="arabicPeriod"/>
            </a:pPr>
            <a:r>
              <a:rPr lang="en-US" dirty="0" smtClean="0"/>
              <a:t>Developer productivity: Blitz4J, </a:t>
            </a:r>
            <a:r>
              <a:rPr lang="en-US" dirty="0" err="1" smtClean="0"/>
              <a:t>GCViz</a:t>
            </a:r>
            <a:r>
              <a:rPr lang="en-US" dirty="0" smtClean="0"/>
              <a:t>, </a:t>
            </a:r>
            <a:r>
              <a:rPr lang="en-US" dirty="0" err="1" smtClean="0"/>
              <a:t>Pytheas</a:t>
            </a:r>
            <a:r>
              <a:rPr lang="en-US" dirty="0" smtClean="0"/>
              <a:t>, </a:t>
            </a:r>
            <a:r>
              <a:rPr lang="en-US" dirty="0" err="1" smtClean="0"/>
              <a:t>RxJava</a:t>
            </a:r>
            <a:endParaRPr lang="en-US" dirty="0" smtClean="0"/>
          </a:p>
          <a:p>
            <a:pPr marL="514350" indent="-514350">
              <a:buFont typeface="+mj-lt"/>
              <a:buAutoNum type="arabicPeriod"/>
            </a:pPr>
            <a:r>
              <a:rPr lang="en-US" dirty="0" smtClean="0"/>
              <a:t>Big Data: Genie for </a:t>
            </a:r>
            <a:r>
              <a:rPr lang="en-US" dirty="0" err="1" smtClean="0"/>
              <a:t>Hadoop</a:t>
            </a:r>
            <a:r>
              <a:rPr lang="en-US" dirty="0" smtClean="0"/>
              <a:t> </a:t>
            </a:r>
            <a:r>
              <a:rPr lang="en-US" dirty="0" err="1" smtClean="0"/>
              <a:t>PaaS</a:t>
            </a:r>
            <a:r>
              <a:rPr lang="en-US" dirty="0" smtClean="0"/>
              <a:t>, Lipstick visualizer for Pig</a:t>
            </a:r>
          </a:p>
          <a:p>
            <a:pPr marL="514350" indent="-514350">
              <a:buFont typeface="+mj-lt"/>
              <a:buAutoNum type="arabicPeriod"/>
            </a:pPr>
            <a:r>
              <a:rPr lang="en-US" dirty="0" smtClean="0"/>
              <a:t>Sample Apps to get started: RSS Reader, ACME Air, </a:t>
            </a:r>
            <a:r>
              <a:rPr lang="en-US" dirty="0" err="1" smtClean="0"/>
              <a:t>FluxCapacitor</a:t>
            </a: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p:txBody>
      </p:sp>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156004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Account Setup</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12378207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of Code and Data Between AWS Accounts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3128229"/>
              </p:ext>
            </p:extLst>
          </p:nvPr>
        </p:nvGraphicFramePr>
        <p:xfrm>
          <a:off x="2237579" y="1885473"/>
          <a:ext cx="6881392" cy="384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520209" y="2300111"/>
            <a:ext cx="573745" cy="369332"/>
          </a:xfrm>
          <a:prstGeom prst="rect">
            <a:avLst/>
          </a:prstGeom>
          <a:noFill/>
        </p:spPr>
        <p:txBody>
          <a:bodyPr wrap="none" rtlCol="0">
            <a:spAutoFit/>
          </a:bodyPr>
          <a:lstStyle/>
          <a:p>
            <a:r>
              <a:rPr lang="en-US" dirty="0" smtClean="0"/>
              <a:t>AMI</a:t>
            </a:r>
            <a:endParaRPr lang="en-US" dirty="0"/>
          </a:p>
        </p:txBody>
      </p:sp>
      <p:sp>
        <p:nvSpPr>
          <p:cNvPr id="6" name="TextBox 5"/>
          <p:cNvSpPr txBox="1"/>
          <p:nvPr/>
        </p:nvSpPr>
        <p:spPr>
          <a:xfrm>
            <a:off x="3513859" y="4845755"/>
            <a:ext cx="573745" cy="369332"/>
          </a:xfrm>
          <a:prstGeom prst="rect">
            <a:avLst/>
          </a:prstGeom>
          <a:noFill/>
        </p:spPr>
        <p:txBody>
          <a:bodyPr wrap="none" rtlCol="0">
            <a:spAutoFit/>
          </a:bodyPr>
          <a:lstStyle/>
          <a:p>
            <a:r>
              <a:rPr lang="en-US" dirty="0" smtClean="0"/>
              <a:t>AMI</a:t>
            </a:r>
            <a:endParaRPr lang="en-US" dirty="0"/>
          </a:p>
        </p:txBody>
      </p:sp>
      <p:sp>
        <p:nvSpPr>
          <p:cNvPr id="7" name="TextBox 6"/>
          <p:cNvSpPr txBox="1"/>
          <p:nvPr/>
        </p:nvSpPr>
        <p:spPr>
          <a:xfrm>
            <a:off x="7115262" y="2041229"/>
            <a:ext cx="1292511" cy="646331"/>
          </a:xfrm>
          <a:prstGeom prst="rect">
            <a:avLst/>
          </a:prstGeom>
          <a:noFill/>
        </p:spPr>
        <p:txBody>
          <a:bodyPr wrap="square" rtlCol="0">
            <a:spAutoFit/>
          </a:bodyPr>
          <a:lstStyle/>
          <a:p>
            <a:r>
              <a:rPr lang="en-US" dirty="0" smtClean="0"/>
              <a:t>Backup Data to S3</a:t>
            </a:r>
            <a:endParaRPr lang="en-US" dirty="0"/>
          </a:p>
        </p:txBody>
      </p:sp>
      <p:sp>
        <p:nvSpPr>
          <p:cNvPr id="9" name="TextBox 8"/>
          <p:cNvSpPr txBox="1"/>
          <p:nvPr/>
        </p:nvSpPr>
        <p:spPr>
          <a:xfrm>
            <a:off x="5073837" y="3073400"/>
            <a:ext cx="928459" cy="523220"/>
          </a:xfrm>
          <a:prstGeom prst="rect">
            <a:avLst/>
          </a:prstGeom>
          <a:noFill/>
        </p:spPr>
        <p:txBody>
          <a:bodyPr wrap="none" rtlCol="0">
            <a:spAutoFit/>
          </a:bodyPr>
          <a:lstStyle/>
          <a:p>
            <a:r>
              <a:rPr lang="en-US" sz="1400" dirty="0" smtClean="0"/>
              <a:t>Weekend</a:t>
            </a:r>
          </a:p>
          <a:p>
            <a:r>
              <a:rPr lang="en-US" sz="1400" dirty="0" smtClean="0"/>
              <a:t>S3 restore</a:t>
            </a:r>
            <a:endParaRPr lang="en-US" sz="1400" dirty="0"/>
          </a:p>
        </p:txBody>
      </p:sp>
      <p:sp>
        <p:nvSpPr>
          <p:cNvPr id="10" name="Bent Arrow 9"/>
          <p:cNvSpPr/>
          <p:nvPr/>
        </p:nvSpPr>
        <p:spPr>
          <a:xfrm>
            <a:off x="4138275" y="2171402"/>
            <a:ext cx="825499" cy="1178984"/>
          </a:xfrm>
          <a:prstGeom prst="ben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flipV="1">
            <a:off x="4138275" y="4284961"/>
            <a:ext cx="825499" cy="1192367"/>
          </a:xfrm>
          <a:prstGeom prst="ben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16200000" flipV="1">
            <a:off x="6216267" y="4389706"/>
            <a:ext cx="1132361" cy="862686"/>
          </a:xfrm>
          <a:prstGeom prst="ben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16200000" flipH="1" flipV="1">
            <a:off x="6257309" y="2393909"/>
            <a:ext cx="1050278" cy="862685"/>
          </a:xfrm>
          <a:prstGeom prst="ben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4" name="Left Arrow 13"/>
          <p:cNvSpPr/>
          <p:nvPr/>
        </p:nvSpPr>
        <p:spPr>
          <a:xfrm>
            <a:off x="4853707" y="3556002"/>
            <a:ext cx="1621226" cy="536223"/>
          </a:xfrm>
          <a:prstGeom prst="lef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Left Arrow 14"/>
          <p:cNvSpPr/>
          <p:nvPr/>
        </p:nvSpPr>
        <p:spPr>
          <a:xfrm rot="10800000">
            <a:off x="2386581" y="3554812"/>
            <a:ext cx="1127278" cy="536223"/>
          </a:xfrm>
          <a:prstGeom prst="lef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Snip Single Corner Rectangle 2"/>
          <p:cNvSpPr/>
          <p:nvPr/>
        </p:nvSpPr>
        <p:spPr>
          <a:xfrm>
            <a:off x="1007183" y="3270235"/>
            <a:ext cx="1368453" cy="1080344"/>
          </a:xfrm>
          <a:prstGeom prst="snip1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New Code</a:t>
            </a:r>
            <a:endParaRPr lang="en-US" dirty="0"/>
          </a:p>
        </p:txBody>
      </p:sp>
      <p:sp>
        <p:nvSpPr>
          <p:cNvPr id="17" name="TextBox 16"/>
          <p:cNvSpPr txBox="1"/>
          <p:nvPr/>
        </p:nvSpPr>
        <p:spPr>
          <a:xfrm>
            <a:off x="7180079" y="4740899"/>
            <a:ext cx="1292511" cy="646331"/>
          </a:xfrm>
          <a:prstGeom prst="rect">
            <a:avLst/>
          </a:prstGeom>
          <a:noFill/>
        </p:spPr>
        <p:txBody>
          <a:bodyPr wrap="square" rtlCol="0">
            <a:spAutoFit/>
          </a:bodyPr>
          <a:lstStyle/>
          <a:p>
            <a:r>
              <a:rPr lang="en-US" dirty="0" smtClean="0"/>
              <a:t>Backup Data to S3</a:t>
            </a:r>
            <a:endParaRPr lang="en-US" dirty="0"/>
          </a:p>
        </p:txBody>
      </p:sp>
      <p:pic>
        <p:nvPicPr>
          <p:cNvPr id="16" name="Picture 15" descr="Twitter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08797209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Security</a:t>
            </a:r>
            <a:endParaRPr lang="en-US" dirty="0"/>
          </a:p>
        </p:txBody>
      </p:sp>
      <p:sp>
        <p:nvSpPr>
          <p:cNvPr id="3" name="Content Placeholder 2"/>
          <p:cNvSpPr>
            <a:spLocks noGrp="1"/>
          </p:cNvSpPr>
          <p:nvPr>
            <p:ph idx="1"/>
          </p:nvPr>
        </p:nvSpPr>
        <p:spPr/>
        <p:txBody>
          <a:bodyPr/>
          <a:lstStyle/>
          <a:p>
            <a:r>
              <a:rPr lang="en-US" dirty="0" smtClean="0"/>
              <a:t>Protect Accounts</a:t>
            </a:r>
          </a:p>
          <a:p>
            <a:pPr lvl="1"/>
            <a:r>
              <a:rPr lang="en-US" dirty="0" smtClean="0"/>
              <a:t>Two factor authentication for primary login</a:t>
            </a:r>
          </a:p>
          <a:p>
            <a:r>
              <a:rPr lang="en-US" dirty="0" smtClean="0"/>
              <a:t>Delegated Minimum Privilege</a:t>
            </a:r>
          </a:p>
          <a:p>
            <a:pPr lvl="1"/>
            <a:r>
              <a:rPr lang="en-US" dirty="0" smtClean="0"/>
              <a:t>Create IAM roles for everything</a:t>
            </a:r>
          </a:p>
          <a:p>
            <a:r>
              <a:rPr lang="en-US" dirty="0" smtClean="0"/>
              <a:t>Security Groups</a:t>
            </a:r>
          </a:p>
          <a:p>
            <a:pPr lvl="1"/>
            <a:r>
              <a:rPr lang="en-US" dirty="0" smtClean="0"/>
              <a:t>Control who can call your services</a:t>
            </a:r>
            <a:endParaRPr lang="en-US" dirty="0"/>
          </a:p>
        </p:txBody>
      </p:sp>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44052335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Access Control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2031184"/>
              </p:ext>
            </p:extLst>
          </p:nvPr>
        </p:nvGraphicFramePr>
        <p:xfrm>
          <a:off x="457200" y="160020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413252" y="1233327"/>
            <a:ext cx="1423191" cy="1200329"/>
          </a:xfrm>
          <a:prstGeom prst="rect">
            <a:avLst/>
          </a:prstGeom>
          <a:noFill/>
        </p:spPr>
        <p:txBody>
          <a:bodyPr wrap="square" rtlCol="0">
            <a:spAutoFit/>
          </a:bodyPr>
          <a:lstStyle/>
          <a:p>
            <a:pPr algn="ctr"/>
            <a:r>
              <a:rPr lang="en-US" dirty="0" smtClean="0"/>
              <a:t>Cloud access audit log </a:t>
            </a:r>
            <a:r>
              <a:rPr lang="en-US" dirty="0" err="1" smtClean="0"/>
              <a:t>ssh</a:t>
            </a:r>
            <a:r>
              <a:rPr lang="en-US" dirty="0" smtClean="0"/>
              <a:t>/</a:t>
            </a:r>
            <a:r>
              <a:rPr lang="en-US" dirty="0" err="1" smtClean="0"/>
              <a:t>sudo</a:t>
            </a:r>
            <a:r>
              <a:rPr lang="en-US" dirty="0" smtClean="0"/>
              <a:t> bastion</a:t>
            </a:r>
            <a:endParaRPr lang="en-US" dirty="0"/>
          </a:p>
        </p:txBody>
      </p:sp>
      <p:sp>
        <p:nvSpPr>
          <p:cNvPr id="6" name="TextBox 5"/>
          <p:cNvSpPr txBox="1"/>
          <p:nvPr/>
        </p:nvSpPr>
        <p:spPr>
          <a:xfrm>
            <a:off x="6223016" y="2682672"/>
            <a:ext cx="2174030" cy="523220"/>
          </a:xfrm>
          <a:prstGeom prst="rect">
            <a:avLst/>
          </a:prstGeom>
          <a:noFill/>
        </p:spPr>
        <p:txBody>
          <a:bodyPr wrap="none" rtlCol="0">
            <a:spAutoFit/>
          </a:bodyPr>
          <a:lstStyle/>
          <a:p>
            <a:r>
              <a:rPr lang="en-US" sz="1400" dirty="0" smtClean="0"/>
              <a:t>Security groups don</a:t>
            </a:r>
            <a:r>
              <a:rPr lang="fr-FR" sz="1400" dirty="0" smtClean="0"/>
              <a:t>’</a:t>
            </a:r>
            <a:r>
              <a:rPr lang="en-US" sz="1400" dirty="0" smtClean="0"/>
              <a:t>t allow</a:t>
            </a:r>
          </a:p>
          <a:p>
            <a:r>
              <a:rPr lang="en-US" sz="1400" dirty="0" err="1"/>
              <a:t>s</a:t>
            </a:r>
            <a:r>
              <a:rPr lang="en-US" sz="1400" dirty="0" err="1" smtClean="0"/>
              <a:t>sh</a:t>
            </a:r>
            <a:r>
              <a:rPr lang="en-US" sz="1400" dirty="0" smtClean="0"/>
              <a:t> between instances</a:t>
            </a:r>
            <a:endParaRPr lang="en-US" sz="1400" dirty="0"/>
          </a:p>
        </p:txBody>
      </p:sp>
      <p:sp>
        <p:nvSpPr>
          <p:cNvPr id="7" name="&quot;No&quot; Symbol 6"/>
          <p:cNvSpPr/>
          <p:nvPr/>
        </p:nvSpPr>
        <p:spPr>
          <a:xfrm>
            <a:off x="4806005" y="2868565"/>
            <a:ext cx="284638" cy="295615"/>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848929" y="4652322"/>
            <a:ext cx="284638" cy="295615"/>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9" name="Smiley Face 8"/>
          <p:cNvSpPr/>
          <p:nvPr/>
        </p:nvSpPr>
        <p:spPr>
          <a:xfrm>
            <a:off x="557630" y="2266379"/>
            <a:ext cx="323431" cy="372256"/>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TextBox 10"/>
          <p:cNvSpPr txBox="1"/>
          <p:nvPr/>
        </p:nvSpPr>
        <p:spPr>
          <a:xfrm>
            <a:off x="38094" y="1849448"/>
            <a:ext cx="1423191" cy="369332"/>
          </a:xfrm>
          <a:prstGeom prst="rect">
            <a:avLst/>
          </a:prstGeom>
          <a:noFill/>
        </p:spPr>
        <p:txBody>
          <a:bodyPr wrap="square" rtlCol="0">
            <a:spAutoFit/>
          </a:bodyPr>
          <a:lstStyle/>
          <a:p>
            <a:pPr algn="ctr"/>
            <a:r>
              <a:rPr lang="en-US" dirty="0"/>
              <a:t>D</a:t>
            </a:r>
            <a:r>
              <a:rPr lang="en-US" dirty="0" smtClean="0"/>
              <a:t>evelopers</a:t>
            </a:r>
            <a:endParaRPr lang="en-US" dirty="0"/>
          </a:p>
        </p:txBody>
      </p:sp>
      <p:sp>
        <p:nvSpPr>
          <p:cNvPr id="12" name="Smiley Face 11"/>
          <p:cNvSpPr/>
          <p:nvPr/>
        </p:nvSpPr>
        <p:spPr>
          <a:xfrm>
            <a:off x="556763" y="2977164"/>
            <a:ext cx="323431" cy="372256"/>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Smiley Face 12"/>
          <p:cNvSpPr/>
          <p:nvPr/>
        </p:nvSpPr>
        <p:spPr>
          <a:xfrm>
            <a:off x="555896" y="3687949"/>
            <a:ext cx="323431" cy="372256"/>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Smiley Face 13"/>
          <p:cNvSpPr/>
          <p:nvPr/>
        </p:nvSpPr>
        <p:spPr>
          <a:xfrm>
            <a:off x="555028" y="4398735"/>
            <a:ext cx="323431" cy="372256"/>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Smiley Face 14"/>
          <p:cNvSpPr/>
          <p:nvPr/>
        </p:nvSpPr>
        <p:spPr>
          <a:xfrm>
            <a:off x="543214" y="5164263"/>
            <a:ext cx="323431" cy="372256"/>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7" name="Straight Connector 16"/>
          <p:cNvCxnSpPr>
            <a:stCxn id="9" idx="5"/>
          </p:cNvCxnSpPr>
          <p:nvPr/>
        </p:nvCxnSpPr>
        <p:spPr>
          <a:xfrm>
            <a:off x="833696" y="2584119"/>
            <a:ext cx="923175" cy="612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2" idx="6"/>
          </p:cNvCxnSpPr>
          <p:nvPr/>
        </p:nvCxnSpPr>
        <p:spPr>
          <a:xfrm>
            <a:off x="880194" y="3163292"/>
            <a:ext cx="734359" cy="318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p:cNvCxnSpPr>
          <p:nvPr/>
        </p:nvCxnSpPr>
        <p:spPr>
          <a:xfrm>
            <a:off x="879327" y="3874078"/>
            <a:ext cx="669539" cy="12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4" idx="6"/>
          </p:cNvCxnSpPr>
          <p:nvPr/>
        </p:nvCxnSpPr>
        <p:spPr>
          <a:xfrm flipV="1">
            <a:off x="878460" y="4291898"/>
            <a:ext cx="736093" cy="292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5" idx="6"/>
          </p:cNvCxnSpPr>
          <p:nvPr/>
        </p:nvCxnSpPr>
        <p:spPr>
          <a:xfrm flipV="1">
            <a:off x="866646" y="4620359"/>
            <a:ext cx="944963" cy="730032"/>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descr="Twitter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446427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Tooling and Infrastructure</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2600727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Fast Start Amazon Machine Images</a:t>
            </a:r>
            <a:endParaRPr lang="en-US" dirty="0"/>
          </a:p>
        </p:txBody>
      </p:sp>
      <p:sp>
        <p:nvSpPr>
          <p:cNvPr id="4" name="Content Placeholder 3"/>
          <p:cNvSpPr>
            <a:spLocks noGrp="1"/>
          </p:cNvSpPr>
          <p:nvPr>
            <p:ph idx="1"/>
          </p:nvPr>
        </p:nvSpPr>
        <p:spPr>
          <a:xfrm>
            <a:off x="336789" y="1446455"/>
            <a:ext cx="8716893" cy="4738568"/>
          </a:xfrm>
        </p:spPr>
        <p:txBody>
          <a:bodyPr>
            <a:normAutofit lnSpcReduction="10000"/>
          </a:bodyPr>
          <a:lstStyle/>
          <a:p>
            <a:pPr marL="0" indent="0">
              <a:buNone/>
            </a:pPr>
            <a:r>
              <a:rPr lang="en-US" sz="2000" dirty="0">
                <a:hlinkClick r:id="rId2"/>
              </a:rPr>
              <a:t>https://github.com/Answers4AWS/netflixoss-ansible/wiki/AMIs-for-</a:t>
            </a:r>
            <a:r>
              <a:rPr lang="en-US" sz="2000" dirty="0" smtClean="0">
                <a:hlinkClick r:id="rId2"/>
              </a:rPr>
              <a:t>NetflixOSS</a:t>
            </a:r>
            <a:endParaRPr lang="en-US" sz="2000" dirty="0" smtClean="0"/>
          </a:p>
          <a:p>
            <a:r>
              <a:rPr lang="en-US" dirty="0" smtClean="0"/>
              <a:t>Pre-built AMIs for</a:t>
            </a:r>
          </a:p>
          <a:p>
            <a:pPr lvl="1"/>
            <a:r>
              <a:rPr lang="en-US" dirty="0" err="1" smtClean="0"/>
              <a:t>Asgard</a:t>
            </a:r>
            <a:r>
              <a:rPr lang="en-US" dirty="0" smtClean="0"/>
              <a:t> – developer self service deployment console</a:t>
            </a:r>
          </a:p>
          <a:p>
            <a:pPr lvl="1"/>
            <a:r>
              <a:rPr lang="en-US" dirty="0" smtClean="0"/>
              <a:t>Aminator – build system to bake code onto AMIs</a:t>
            </a:r>
          </a:p>
          <a:p>
            <a:pPr lvl="1"/>
            <a:r>
              <a:rPr lang="en-US" dirty="0" err="1" smtClean="0"/>
              <a:t>Edda</a:t>
            </a:r>
            <a:r>
              <a:rPr lang="en-US" dirty="0" smtClean="0"/>
              <a:t> – historical configuration database</a:t>
            </a:r>
          </a:p>
          <a:p>
            <a:pPr lvl="1"/>
            <a:r>
              <a:rPr lang="en-US" dirty="0" smtClean="0"/>
              <a:t>Eureka – service registry</a:t>
            </a:r>
          </a:p>
          <a:p>
            <a:pPr lvl="1"/>
            <a:r>
              <a:rPr lang="en-US" dirty="0" smtClean="0"/>
              <a:t>Simian Army – Janitor Monkey, Chaos Monkey, Conformity Monkey</a:t>
            </a:r>
          </a:p>
          <a:p>
            <a:r>
              <a:rPr lang="en-US" dirty="0" err="1" smtClean="0"/>
              <a:t>NetflixOSS</a:t>
            </a:r>
            <a:r>
              <a:rPr lang="en-US" dirty="0" smtClean="0"/>
              <a:t> Cloud Prize Winner</a:t>
            </a:r>
          </a:p>
          <a:p>
            <a:pPr lvl="1"/>
            <a:r>
              <a:rPr lang="en-US" dirty="0" smtClean="0"/>
              <a:t>Produced by Answers4aws – Peter </a:t>
            </a:r>
            <a:r>
              <a:rPr lang="en-US" dirty="0" err="1" smtClean="0"/>
              <a:t>Sankauskas</a:t>
            </a:r>
            <a:endParaRPr lang="en-US" dirty="0" smtClean="0"/>
          </a:p>
        </p:txBody>
      </p:sp>
      <p:pic>
        <p:nvPicPr>
          <p:cNvPr id="6" name="Picture 5" descr="AnsW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783" y="1895619"/>
            <a:ext cx="2023770" cy="456641"/>
          </a:xfrm>
          <a:prstGeom prst="rect">
            <a:avLst/>
          </a:prstGeom>
        </p:spPr>
      </p:pic>
      <p:pic>
        <p:nvPicPr>
          <p:cNvPr id="7" name="Picture 6"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1292727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Fast Setup </a:t>
            </a:r>
            <a:r>
              <a:rPr lang="en-US" dirty="0" err="1" smtClean="0"/>
              <a:t>CloudFormation</a:t>
            </a:r>
            <a:r>
              <a:rPr lang="en-US" dirty="0" smtClean="0"/>
              <a:t> Templates</a:t>
            </a:r>
            <a:endParaRPr lang="en-US" dirty="0"/>
          </a:p>
        </p:txBody>
      </p:sp>
      <p:sp>
        <p:nvSpPr>
          <p:cNvPr id="4" name="Content Placeholder 3"/>
          <p:cNvSpPr>
            <a:spLocks noGrp="1"/>
          </p:cNvSpPr>
          <p:nvPr>
            <p:ph idx="1"/>
          </p:nvPr>
        </p:nvSpPr>
        <p:spPr>
          <a:xfrm>
            <a:off x="457199" y="1600201"/>
            <a:ext cx="8443843" cy="4525963"/>
          </a:xfrm>
        </p:spPr>
        <p:txBody>
          <a:bodyPr/>
          <a:lstStyle/>
          <a:p>
            <a:pPr marL="0" indent="0">
              <a:buNone/>
            </a:pPr>
            <a:r>
              <a:rPr lang="en-US" sz="2000" dirty="0">
                <a:hlinkClick r:id="rId2"/>
              </a:rPr>
              <a:t>http://answersforaws.com/resources/netflixoss/cloudformation</a:t>
            </a:r>
            <a:r>
              <a:rPr lang="en-US" sz="2000" dirty="0" smtClean="0">
                <a:hlinkClick r:id="rId2"/>
              </a:rPr>
              <a:t>/</a:t>
            </a:r>
            <a:endParaRPr lang="en-US" sz="2000" dirty="0" smtClean="0"/>
          </a:p>
          <a:p>
            <a:r>
              <a:rPr lang="en-US" dirty="0" err="1" smtClean="0"/>
              <a:t>CloudFormation</a:t>
            </a:r>
            <a:r>
              <a:rPr lang="en-US" dirty="0" smtClean="0"/>
              <a:t> templates for</a:t>
            </a:r>
          </a:p>
          <a:p>
            <a:pPr lvl="1"/>
            <a:r>
              <a:rPr lang="en-US" dirty="0" err="1"/>
              <a:t>Asgard</a:t>
            </a:r>
            <a:r>
              <a:rPr lang="en-US" dirty="0"/>
              <a:t> – developer self service deployment console</a:t>
            </a:r>
          </a:p>
          <a:p>
            <a:pPr lvl="1"/>
            <a:r>
              <a:rPr lang="en-US" dirty="0" smtClean="0"/>
              <a:t>Aminator – build system to bake code onto AMIs</a:t>
            </a:r>
          </a:p>
          <a:p>
            <a:pPr lvl="1"/>
            <a:r>
              <a:rPr lang="en-US" dirty="0" err="1" smtClean="0"/>
              <a:t>Edda</a:t>
            </a:r>
            <a:r>
              <a:rPr lang="en-US" dirty="0" smtClean="0"/>
              <a:t> – historical configuration database</a:t>
            </a:r>
          </a:p>
          <a:p>
            <a:pPr lvl="1"/>
            <a:r>
              <a:rPr lang="en-US" dirty="0" smtClean="0"/>
              <a:t>Eureka – service registry</a:t>
            </a:r>
          </a:p>
          <a:p>
            <a:pPr lvl="1"/>
            <a:r>
              <a:rPr lang="en-US" dirty="0" smtClean="0"/>
              <a:t>Simian Army – Janitor Monkey for cleanup, </a:t>
            </a:r>
          </a:p>
        </p:txBody>
      </p:sp>
      <p:pic>
        <p:nvPicPr>
          <p:cNvPr id="7" name="Picture 6" descr="AnsW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783" y="1995006"/>
            <a:ext cx="2023770" cy="456641"/>
          </a:xfrm>
          <a:prstGeom prst="rect">
            <a:avLst/>
          </a:prstGeom>
        </p:spPr>
      </p:pic>
      <p:pic>
        <p:nvPicPr>
          <p:cNvPr id="9" name="Picture 8"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5931402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CloudFormation</a:t>
            </a:r>
            <a:r>
              <a:rPr lang="en-US" dirty="0" smtClean="0"/>
              <a:t> Walk-Through for </a:t>
            </a:r>
            <a:r>
              <a:rPr lang="en-US" dirty="0" err="1" smtClean="0"/>
              <a:t>Asgard</a:t>
            </a:r>
            <a:r>
              <a:rPr lang="en-US" dirty="0" smtClean="0"/>
              <a:t/>
            </a:r>
            <a:br>
              <a:rPr lang="en-US" dirty="0" smtClean="0"/>
            </a:br>
            <a:endParaRPr lang="en-US" sz="2000" dirty="0"/>
          </a:p>
        </p:txBody>
      </p:sp>
      <p:sp>
        <p:nvSpPr>
          <p:cNvPr id="3" name="Subtitle 2"/>
          <p:cNvSpPr>
            <a:spLocks noGrp="1"/>
          </p:cNvSpPr>
          <p:nvPr>
            <p:ph type="subTitle" idx="1"/>
          </p:nvPr>
        </p:nvSpPr>
        <p:spPr/>
        <p:txBody>
          <a:bodyPr>
            <a:normAutofit/>
          </a:bodyPr>
          <a:lstStyle/>
          <a:p>
            <a:r>
              <a:rPr lang="en-US" sz="2800" dirty="0"/>
              <a:t>(Repeat for Prod, Test and Audit Accounts)</a:t>
            </a:r>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491776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11-07 at 4.09.27 PM.png"/>
          <p:cNvPicPr>
            <a:picLocks noGrp="1" noChangeAspect="1"/>
          </p:cNvPicPr>
          <p:nvPr>
            <p:ph idx="1"/>
          </p:nvPr>
        </p:nvPicPr>
        <p:blipFill>
          <a:blip r:embed="rId2">
            <a:extLst>
              <a:ext uri="{28A0092B-C50C-407E-A947-70E740481C1C}">
                <a14:useLocalDpi xmlns:a14="http://schemas.microsoft.com/office/drawing/2010/main" val="0"/>
              </a:ext>
            </a:extLst>
          </a:blip>
          <a:srcRect t="-11810" b="-11810"/>
          <a:stretch>
            <a:fillRect/>
          </a:stretch>
        </p:blipFill>
        <p:spPr>
          <a:xfrm>
            <a:off x="336789" y="707370"/>
            <a:ext cx="8521276" cy="5477653"/>
          </a:xfrm>
        </p:spPr>
      </p:pic>
      <p:pic>
        <p:nvPicPr>
          <p:cNvPr id="3" name="Picture 2"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92004"/>
            <a:ext cx="586050" cy="605499"/>
          </a:xfrm>
          <a:prstGeom prst="rect">
            <a:avLst/>
          </a:prstGeom>
        </p:spPr>
      </p:pic>
    </p:spTree>
    <p:extLst>
      <p:ext uri="{BB962C8B-B14F-4D97-AF65-F5344CB8AC3E}">
        <p14:creationId xmlns:p14="http://schemas.microsoft.com/office/powerpoint/2010/main" val="3541444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Netflix Member Web Site Home Page</a:t>
            </a:r>
            <a:r>
              <a:rPr lang="en-US" dirty="0"/>
              <a:t/>
            </a:r>
            <a:br>
              <a:rPr lang="en-US" dirty="0"/>
            </a:br>
            <a:r>
              <a:rPr lang="en-US" sz="2700" dirty="0" smtClean="0"/>
              <a:t>Personalization Driven – How Does It Work?</a:t>
            </a:r>
            <a:endParaRPr lang="en-US" sz="2700" dirty="0"/>
          </a:p>
        </p:txBody>
      </p:sp>
      <p:pic>
        <p:nvPicPr>
          <p:cNvPr id="5" name="Content Placeholder 4" descr="Screen Shot 2013-11-26 at 4.26.50 PM.png"/>
          <p:cNvPicPr>
            <a:picLocks noGrp="1" noChangeAspect="1"/>
          </p:cNvPicPr>
          <p:nvPr>
            <p:ph idx="1"/>
          </p:nvPr>
        </p:nvPicPr>
        <p:blipFill>
          <a:blip r:embed="rId3">
            <a:extLst>
              <a:ext uri="{28A0092B-C50C-407E-A947-70E740481C1C}">
                <a14:useLocalDpi xmlns:a14="http://schemas.microsoft.com/office/drawing/2010/main" val="0"/>
              </a:ext>
            </a:extLst>
          </a:blip>
          <a:srcRect l="-4578" r="-4578"/>
          <a:stretch>
            <a:fillRect/>
          </a:stretch>
        </p:blipFill>
        <p:spPr/>
      </p:pic>
    </p:spTree>
    <p:extLst>
      <p:ext uri="{BB962C8B-B14F-4D97-AF65-F5344CB8AC3E}">
        <p14:creationId xmlns:p14="http://schemas.microsoft.com/office/powerpoint/2010/main" val="358379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Setting up </a:t>
            </a:r>
            <a:r>
              <a:rPr lang="en-US" dirty="0" err="1" smtClean="0"/>
              <a:t>Asgard</a:t>
            </a:r>
            <a:r>
              <a:rPr lang="en-US" dirty="0" smtClean="0"/>
              <a:t> – </a:t>
            </a:r>
            <a:r>
              <a:rPr lang="en-US" dirty="0"/>
              <a:t>S</a:t>
            </a:r>
            <a:r>
              <a:rPr lang="en-US" dirty="0" smtClean="0"/>
              <a:t>tep 1 Create New Stack</a:t>
            </a:r>
            <a:endParaRPr lang="en-US" dirty="0"/>
          </a:p>
        </p:txBody>
      </p:sp>
      <p:pic>
        <p:nvPicPr>
          <p:cNvPr id="4" name="Content Placeholder 3" descr="asgard-01.png"/>
          <p:cNvPicPr>
            <a:picLocks noGrp="1" noChangeAspect="1"/>
          </p:cNvPicPr>
          <p:nvPr>
            <p:ph idx="1"/>
          </p:nvPr>
        </p:nvPicPr>
        <p:blipFill>
          <a:blip r:embed="rId2">
            <a:extLst>
              <a:ext uri="{28A0092B-C50C-407E-A947-70E740481C1C}">
                <a14:useLocalDpi xmlns:a14="http://schemas.microsoft.com/office/drawing/2010/main" val="0"/>
              </a:ext>
            </a:extLst>
          </a:blip>
          <a:srcRect l="-24346" r="-24346"/>
          <a:stretch>
            <a:fillRect/>
          </a:stretch>
        </p:blipFill>
        <p:spPr/>
      </p:pic>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59606289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Setting up </a:t>
            </a:r>
            <a:r>
              <a:rPr lang="en-US" dirty="0" err="1" smtClean="0"/>
              <a:t>Asgard</a:t>
            </a:r>
            <a:r>
              <a:rPr lang="en-US" dirty="0" smtClean="0"/>
              <a:t> – Step 2 Select Template</a:t>
            </a:r>
            <a:endParaRPr lang="en-US" dirty="0"/>
          </a:p>
        </p:txBody>
      </p:sp>
      <p:pic>
        <p:nvPicPr>
          <p:cNvPr id="5" name="Content Placeholder 4" descr="asgard-02.png"/>
          <p:cNvPicPr>
            <a:picLocks noGrp="1" noChangeAspect="1"/>
          </p:cNvPicPr>
          <p:nvPr>
            <p:ph idx="1"/>
          </p:nvPr>
        </p:nvPicPr>
        <p:blipFill>
          <a:blip r:embed="rId2">
            <a:extLst>
              <a:ext uri="{28A0092B-C50C-407E-A947-70E740481C1C}">
                <a14:useLocalDpi xmlns:a14="http://schemas.microsoft.com/office/drawing/2010/main" val="0"/>
              </a:ext>
            </a:extLst>
          </a:blip>
          <a:srcRect l="-24261" r="-24261"/>
          <a:stretch>
            <a:fillRect/>
          </a:stretch>
        </p:blipFill>
        <p:spPr/>
      </p:pic>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775581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Setting up </a:t>
            </a:r>
            <a:r>
              <a:rPr lang="en-US" sz="3600" dirty="0" err="1" smtClean="0"/>
              <a:t>Asgard</a:t>
            </a:r>
            <a:r>
              <a:rPr lang="en-US" sz="3600" dirty="0" smtClean="0"/>
              <a:t> – </a:t>
            </a:r>
            <a:r>
              <a:rPr lang="en-US" sz="3600" dirty="0"/>
              <a:t>S</a:t>
            </a:r>
            <a:r>
              <a:rPr lang="en-US" sz="3600" dirty="0" smtClean="0"/>
              <a:t>tep 3 Enter IP </a:t>
            </a:r>
            <a:r>
              <a:rPr lang="en-US" sz="3600" dirty="0"/>
              <a:t>&amp;</a:t>
            </a:r>
            <a:r>
              <a:rPr lang="en-US" sz="3600" dirty="0" smtClean="0"/>
              <a:t> Keys</a:t>
            </a:r>
            <a:endParaRPr lang="en-US" sz="3600" dirty="0"/>
          </a:p>
        </p:txBody>
      </p:sp>
      <p:pic>
        <p:nvPicPr>
          <p:cNvPr id="4" name="Content Placeholder 3" descr="asgard-03.png"/>
          <p:cNvPicPr>
            <a:picLocks noGrp="1" noChangeAspect="1"/>
          </p:cNvPicPr>
          <p:nvPr>
            <p:ph idx="1"/>
          </p:nvPr>
        </p:nvPicPr>
        <p:blipFill>
          <a:blip r:embed="rId2">
            <a:extLst>
              <a:ext uri="{28A0092B-C50C-407E-A947-70E740481C1C}">
                <a14:useLocalDpi xmlns:a14="http://schemas.microsoft.com/office/drawing/2010/main" val="0"/>
              </a:ext>
            </a:extLst>
          </a:blip>
          <a:srcRect l="-24331" r="-24331"/>
          <a:stretch>
            <a:fillRect/>
          </a:stretch>
        </p:blipFill>
        <p:spPr/>
      </p:pic>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22132408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Setting up </a:t>
            </a:r>
            <a:r>
              <a:rPr lang="en-US" dirty="0" err="1" smtClean="0"/>
              <a:t>Asgard</a:t>
            </a:r>
            <a:r>
              <a:rPr lang="en-US" dirty="0" smtClean="0"/>
              <a:t> – Step 4 Skip Tags</a:t>
            </a:r>
            <a:endParaRPr lang="en-US" dirty="0"/>
          </a:p>
        </p:txBody>
      </p:sp>
      <p:pic>
        <p:nvPicPr>
          <p:cNvPr id="5" name="Content Placeholder 4" descr="asgard-04.png"/>
          <p:cNvPicPr>
            <a:picLocks noGrp="1" noChangeAspect="1"/>
          </p:cNvPicPr>
          <p:nvPr>
            <p:ph idx="1"/>
          </p:nvPr>
        </p:nvPicPr>
        <p:blipFill>
          <a:blip r:embed="rId2">
            <a:extLst>
              <a:ext uri="{28A0092B-C50C-407E-A947-70E740481C1C}">
                <a14:useLocalDpi xmlns:a14="http://schemas.microsoft.com/office/drawing/2010/main" val="0"/>
              </a:ext>
            </a:extLst>
          </a:blip>
          <a:srcRect l="-24175" r="-24175"/>
          <a:stretch>
            <a:fillRect/>
          </a:stretch>
        </p:blipFill>
        <p:spPr/>
      </p:pic>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0876642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t>
            </a:r>
            <a:r>
              <a:rPr lang="en-US" dirty="0" err="1" smtClean="0"/>
              <a:t>Asgard</a:t>
            </a:r>
            <a:r>
              <a:rPr lang="en-US" dirty="0" smtClean="0"/>
              <a:t> – Step 5 Confirm</a:t>
            </a:r>
            <a:endParaRPr lang="en-US" dirty="0"/>
          </a:p>
        </p:txBody>
      </p:sp>
      <p:pic>
        <p:nvPicPr>
          <p:cNvPr id="4" name="Content Placeholder 3" descr="asgard-05.png"/>
          <p:cNvPicPr>
            <a:picLocks noGrp="1" noChangeAspect="1"/>
          </p:cNvPicPr>
          <p:nvPr>
            <p:ph idx="1"/>
          </p:nvPr>
        </p:nvPicPr>
        <p:blipFill>
          <a:blip r:embed="rId2">
            <a:extLst>
              <a:ext uri="{28A0092B-C50C-407E-A947-70E740481C1C}">
                <a14:useLocalDpi xmlns:a14="http://schemas.microsoft.com/office/drawing/2010/main" val="0"/>
              </a:ext>
            </a:extLst>
          </a:blip>
          <a:srcRect l="-24331" r="-24331"/>
          <a:stretch>
            <a:fillRect/>
          </a:stretch>
        </p:blipFill>
        <p:spPr/>
      </p:pic>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96014737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Setting up </a:t>
            </a:r>
            <a:r>
              <a:rPr lang="en-US" dirty="0" err="1" smtClean="0"/>
              <a:t>Asgard</a:t>
            </a:r>
            <a:r>
              <a:rPr lang="en-US" dirty="0" smtClean="0"/>
              <a:t> – Step 6 Watch </a:t>
            </a:r>
            <a:r>
              <a:rPr lang="en-US" dirty="0" err="1" smtClean="0"/>
              <a:t>CloudFormation</a:t>
            </a:r>
            <a:endParaRPr lang="en-US" dirty="0"/>
          </a:p>
        </p:txBody>
      </p:sp>
      <p:pic>
        <p:nvPicPr>
          <p:cNvPr id="5" name="Content Placeholder 4" descr="asgard-06.png"/>
          <p:cNvPicPr>
            <a:picLocks noGrp="1" noChangeAspect="1"/>
          </p:cNvPicPr>
          <p:nvPr>
            <p:ph idx="1"/>
          </p:nvPr>
        </p:nvPicPr>
        <p:blipFill>
          <a:blip r:embed="rId2">
            <a:extLst>
              <a:ext uri="{28A0092B-C50C-407E-A947-70E740481C1C}">
                <a14:useLocalDpi xmlns:a14="http://schemas.microsoft.com/office/drawing/2010/main" val="0"/>
              </a:ext>
            </a:extLst>
          </a:blip>
          <a:srcRect l="-24401" r="-24401"/>
          <a:stretch>
            <a:fillRect/>
          </a:stretch>
        </p:blipFill>
        <p:spPr/>
      </p:pic>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71028716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Setting up </a:t>
            </a:r>
            <a:r>
              <a:rPr lang="en-US" dirty="0" err="1" smtClean="0"/>
              <a:t>Asgard</a:t>
            </a:r>
            <a:r>
              <a:rPr lang="en-US" dirty="0" smtClean="0"/>
              <a:t> – Step 7 Find </a:t>
            </a:r>
            <a:r>
              <a:rPr lang="en-US" dirty="0" err="1" smtClean="0"/>
              <a:t>PublicDNS</a:t>
            </a:r>
            <a:r>
              <a:rPr lang="en-US" dirty="0" smtClean="0"/>
              <a:t> Name</a:t>
            </a:r>
            <a:endParaRPr lang="en-US" dirty="0"/>
          </a:p>
        </p:txBody>
      </p:sp>
      <p:pic>
        <p:nvPicPr>
          <p:cNvPr id="4" name="Content Placeholder 3" descr="asgard-07.png"/>
          <p:cNvPicPr>
            <a:picLocks noGrp="1" noChangeAspect="1"/>
          </p:cNvPicPr>
          <p:nvPr>
            <p:ph idx="1"/>
          </p:nvPr>
        </p:nvPicPr>
        <p:blipFill>
          <a:blip r:embed="rId2">
            <a:extLst>
              <a:ext uri="{28A0092B-C50C-407E-A947-70E740481C1C}">
                <a14:useLocalDpi xmlns:a14="http://schemas.microsoft.com/office/drawing/2010/main" val="0"/>
              </a:ext>
            </a:extLst>
          </a:blip>
          <a:srcRect l="-24331" r="-24331"/>
          <a:stretch>
            <a:fillRect/>
          </a:stretch>
        </p:blipFill>
        <p:spPr/>
      </p:pic>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6836296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a:t>
            </a:r>
            <a:r>
              <a:rPr lang="en-US" dirty="0" err="1" smtClean="0"/>
              <a:t>Asgard</a:t>
            </a:r>
            <a:r>
              <a:rPr lang="en-US" dirty="0" smtClean="0"/>
              <a:t> – Step 8 Enter Credentials</a:t>
            </a:r>
            <a:endParaRPr lang="en-US" dirty="0"/>
          </a:p>
        </p:txBody>
      </p:sp>
      <p:pic>
        <p:nvPicPr>
          <p:cNvPr id="5" name="Content Placeholder 4" descr="asgard-08.png"/>
          <p:cNvPicPr>
            <a:picLocks noGrp="1" noChangeAspect="1"/>
          </p:cNvPicPr>
          <p:nvPr>
            <p:ph idx="1"/>
          </p:nvPr>
        </p:nvPicPr>
        <p:blipFill>
          <a:blip r:embed="rId2">
            <a:extLst>
              <a:ext uri="{28A0092B-C50C-407E-A947-70E740481C1C}">
                <a14:useLocalDpi xmlns:a14="http://schemas.microsoft.com/office/drawing/2010/main" val="0"/>
              </a:ext>
            </a:extLst>
          </a:blip>
          <a:srcRect l="-24331" r="-24331"/>
          <a:stretch>
            <a:fillRect/>
          </a:stretch>
        </p:blipFill>
        <p:spPr/>
      </p:pic>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4928927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a:t>
            </a:r>
            <a:r>
              <a:rPr lang="en-US" dirty="0" err="1" smtClean="0"/>
              <a:t>Asgard</a:t>
            </a:r>
            <a:r>
              <a:rPr lang="en-US" dirty="0" smtClean="0"/>
              <a:t> – AWS Self Service Portal</a:t>
            </a:r>
            <a:endParaRPr lang="en-US" dirty="0"/>
          </a:p>
        </p:txBody>
      </p:sp>
      <p:pic>
        <p:nvPicPr>
          <p:cNvPr id="4" name="Content Placeholder 3" descr="asgard-09.png"/>
          <p:cNvPicPr>
            <a:picLocks noGrp="1" noChangeAspect="1"/>
          </p:cNvPicPr>
          <p:nvPr>
            <p:ph idx="1"/>
          </p:nvPr>
        </p:nvPicPr>
        <p:blipFill>
          <a:blip r:embed="rId2">
            <a:extLst>
              <a:ext uri="{28A0092B-C50C-407E-A947-70E740481C1C}">
                <a14:useLocalDpi xmlns:a14="http://schemas.microsoft.com/office/drawing/2010/main" val="0"/>
              </a:ext>
            </a:extLst>
          </a:blip>
          <a:srcRect l="-24213" r="-24213"/>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61537889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a:t>
            </a:r>
            <a:r>
              <a:rPr lang="en-US" dirty="0" err="1" smtClean="0"/>
              <a:t>Asgard</a:t>
            </a:r>
            <a:r>
              <a:rPr lang="en-US" dirty="0" smtClean="0"/>
              <a:t> - Manage Red/Black Deployments</a:t>
            </a:r>
            <a:endParaRPr lang="en-US" dirty="0"/>
          </a:p>
        </p:txBody>
      </p:sp>
      <p:pic>
        <p:nvPicPr>
          <p:cNvPr id="4" name="Content Placeholder 3" descr="asgard-blog-post-cluster.png"/>
          <p:cNvPicPr>
            <a:picLocks noGrp="1" noChangeAspect="1"/>
          </p:cNvPicPr>
          <p:nvPr>
            <p:ph idx="1"/>
          </p:nvPr>
        </p:nvPicPr>
        <p:blipFill>
          <a:blip r:embed="rId2">
            <a:extLst>
              <a:ext uri="{28A0092B-C50C-407E-A947-70E740481C1C}">
                <a14:useLocalDpi xmlns:a14="http://schemas.microsoft.com/office/drawing/2010/main" val="0"/>
              </a:ext>
            </a:extLst>
          </a:blip>
          <a:srcRect t="-438" b="-438"/>
          <a:stretch>
            <a:fillRect/>
          </a:stretch>
        </p:blipFill>
        <p:spPr>
          <a:xfrm>
            <a:off x="336550" y="1445684"/>
            <a:ext cx="8205788" cy="4739216"/>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1538862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Netflix Used to Work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6372171"/>
              </p:ext>
            </p:extLst>
          </p:nvPr>
        </p:nvGraphicFramePr>
        <p:xfrm>
          <a:off x="457200" y="1417646"/>
          <a:ext cx="8229600" cy="5157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 Single Corner Rectangle 4"/>
          <p:cNvSpPr/>
          <p:nvPr/>
        </p:nvSpPr>
        <p:spPr>
          <a:xfrm>
            <a:off x="317493" y="1510923"/>
            <a:ext cx="1018129" cy="492692"/>
          </a:xfrm>
          <a:prstGeom prst="round1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Consumer Electronics</a:t>
            </a:r>
            <a:endParaRPr lang="en-US" sz="1400" dirty="0"/>
          </a:p>
        </p:txBody>
      </p:sp>
      <p:sp>
        <p:nvSpPr>
          <p:cNvPr id="6" name="Round Single Corner Rectangle 5"/>
          <p:cNvSpPr/>
          <p:nvPr/>
        </p:nvSpPr>
        <p:spPr>
          <a:xfrm>
            <a:off x="316616" y="2166963"/>
            <a:ext cx="1018129" cy="492692"/>
          </a:xfrm>
          <a:prstGeom prst="round1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AWS Cloud Services</a:t>
            </a:r>
            <a:endParaRPr lang="en-US" sz="1400" dirty="0"/>
          </a:p>
        </p:txBody>
      </p:sp>
      <p:sp>
        <p:nvSpPr>
          <p:cNvPr id="7" name="Round Single Corner Rectangle 6"/>
          <p:cNvSpPr/>
          <p:nvPr/>
        </p:nvSpPr>
        <p:spPr>
          <a:xfrm>
            <a:off x="315760" y="2855851"/>
            <a:ext cx="1018129" cy="492692"/>
          </a:xfrm>
          <a:prstGeom prst="round1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CDN Edge Locations</a:t>
            </a:r>
            <a:endParaRPr lang="en-US" sz="1400" dirty="0"/>
          </a:p>
        </p:txBody>
      </p:sp>
      <p:sp>
        <p:nvSpPr>
          <p:cNvPr id="8" name="Round Single Corner Rectangle 7"/>
          <p:cNvSpPr/>
          <p:nvPr/>
        </p:nvSpPr>
        <p:spPr>
          <a:xfrm>
            <a:off x="315760" y="3538608"/>
            <a:ext cx="1018129" cy="492692"/>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Datacenter</a:t>
            </a:r>
            <a:endParaRPr lang="en-US" sz="1400" dirty="0"/>
          </a:p>
        </p:txBody>
      </p:sp>
    </p:spTree>
    <p:extLst>
      <p:ext uri="{BB962C8B-B14F-4D97-AF65-F5344CB8AC3E}">
        <p14:creationId xmlns:p14="http://schemas.microsoft.com/office/powerpoint/2010/main" val="269292652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AWS Spend in Detail with ICE</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3632979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Ice – Slice and dice detailed costs and usage</a:t>
            </a:r>
            <a:endParaRPr lang="en-US" sz="3200" dirty="0"/>
          </a:p>
        </p:txBody>
      </p:sp>
      <p:pic>
        <p:nvPicPr>
          <p:cNvPr id="4" name="Content Placeholder 3" descr="ss_reservation_bytyp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2" r="-322"/>
          <a:stretch/>
        </p:blipFill>
        <p:spPr>
          <a:xfrm>
            <a:off x="336550" y="1299697"/>
            <a:ext cx="8205788" cy="4739216"/>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65318594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ICE</a:t>
            </a:r>
            <a:endParaRPr lang="en-US" dirty="0"/>
          </a:p>
        </p:txBody>
      </p:sp>
      <p:sp>
        <p:nvSpPr>
          <p:cNvPr id="3" name="Content Placeholder 2"/>
          <p:cNvSpPr>
            <a:spLocks noGrp="1"/>
          </p:cNvSpPr>
          <p:nvPr>
            <p:ph idx="1"/>
          </p:nvPr>
        </p:nvSpPr>
        <p:spPr/>
        <p:txBody>
          <a:bodyPr/>
          <a:lstStyle/>
          <a:p>
            <a:r>
              <a:rPr lang="en-US" dirty="0" smtClean="0"/>
              <a:t>Visit </a:t>
            </a:r>
            <a:r>
              <a:rPr lang="en-US" dirty="0" err="1" smtClean="0"/>
              <a:t>github</a:t>
            </a:r>
            <a:r>
              <a:rPr lang="en-US" dirty="0" smtClean="0"/>
              <a:t> site for instructions</a:t>
            </a:r>
          </a:p>
          <a:p>
            <a:r>
              <a:rPr lang="en-US" dirty="0" smtClean="0"/>
              <a:t>Currently depends on </a:t>
            </a:r>
            <a:r>
              <a:rPr lang="en-US" dirty="0" err="1" smtClean="0"/>
              <a:t>HiCharts</a:t>
            </a:r>
            <a:endParaRPr lang="en-US" dirty="0" smtClean="0"/>
          </a:p>
          <a:p>
            <a:pPr lvl="1"/>
            <a:r>
              <a:rPr lang="en-US" dirty="0" smtClean="0"/>
              <a:t>Non-open source package license</a:t>
            </a:r>
          </a:p>
          <a:p>
            <a:pPr lvl="1"/>
            <a:r>
              <a:rPr lang="en-US" dirty="0" smtClean="0"/>
              <a:t>Free for non-commercial use</a:t>
            </a:r>
          </a:p>
          <a:p>
            <a:pPr lvl="1"/>
            <a:r>
              <a:rPr lang="en-US" dirty="0" smtClean="0"/>
              <a:t>Download and license your own copy</a:t>
            </a:r>
          </a:p>
          <a:p>
            <a:pPr lvl="1"/>
            <a:r>
              <a:rPr lang="en-US" dirty="0" smtClean="0"/>
              <a:t>We can’t provide a pre-built AMI – sorry!</a:t>
            </a:r>
          </a:p>
          <a:p>
            <a:r>
              <a:rPr lang="en-US" dirty="0" smtClean="0"/>
              <a:t>Long term plan to make ICE fully OSS</a:t>
            </a:r>
          </a:p>
          <a:p>
            <a:pPr lvl="1"/>
            <a:r>
              <a:rPr lang="en-US" dirty="0" smtClean="0"/>
              <a:t>Anyone want to help?</a:t>
            </a:r>
            <a:endParaRPr lang="en-US" dirty="0"/>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6438608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 Pipeline Automation</a:t>
            </a:r>
            <a:endParaRPr lang="en-US" dirty="0"/>
          </a:p>
        </p:txBody>
      </p:sp>
      <p:sp>
        <p:nvSpPr>
          <p:cNvPr id="3" name="Subtitle 2"/>
          <p:cNvSpPr>
            <a:spLocks noGrp="1"/>
          </p:cNvSpPr>
          <p:nvPr>
            <p:ph type="subTitle" idx="1"/>
          </p:nvPr>
        </p:nvSpPr>
        <p:spPr/>
        <p:txBody>
          <a:bodyPr>
            <a:normAutofit/>
          </a:bodyPr>
          <a:lstStyle/>
          <a:p>
            <a:r>
              <a:rPr lang="en-US" sz="2000" dirty="0"/>
              <a:t>Jenkins in the Cloud auto-builds </a:t>
            </a:r>
            <a:r>
              <a:rPr lang="en-US" sz="2000" dirty="0" err="1"/>
              <a:t>NetflixOSS</a:t>
            </a:r>
            <a:r>
              <a:rPr lang="en-US" sz="2000" dirty="0"/>
              <a:t> Pull Requests</a:t>
            </a:r>
            <a:br>
              <a:rPr lang="en-US" sz="2000" dirty="0"/>
            </a:br>
            <a:r>
              <a:rPr lang="en-US" sz="2000" dirty="0"/>
              <a:t>http://</a:t>
            </a:r>
            <a:r>
              <a:rPr lang="en-US" sz="2000" dirty="0" err="1"/>
              <a:t>www.cloudbees.com</a:t>
            </a:r>
            <a:r>
              <a:rPr lang="en-US" sz="2000" dirty="0"/>
              <a:t>/</a:t>
            </a:r>
            <a:r>
              <a:rPr lang="en-US" sz="2000" dirty="0" err="1"/>
              <a:t>jenkins</a:t>
            </a:r>
            <a:endParaRPr lang="en-US" sz="2000" dirty="0"/>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55059888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Automatically Baking AMIs with </a:t>
            </a:r>
            <a:r>
              <a:rPr lang="en-US" dirty="0" err="1" smtClean="0"/>
              <a:t>Aminator</a:t>
            </a:r>
            <a:endParaRPr lang="en-US" dirty="0"/>
          </a:p>
        </p:txBody>
      </p:sp>
      <p:sp>
        <p:nvSpPr>
          <p:cNvPr id="3" name="Content Placeholder 2"/>
          <p:cNvSpPr>
            <a:spLocks noGrp="1"/>
          </p:cNvSpPr>
          <p:nvPr>
            <p:ph idx="1"/>
          </p:nvPr>
        </p:nvSpPr>
        <p:spPr/>
        <p:txBody>
          <a:bodyPr/>
          <a:lstStyle/>
          <a:p>
            <a:r>
              <a:rPr lang="en-US" dirty="0" err="1" smtClean="0"/>
              <a:t>AutoScaleGroup</a:t>
            </a:r>
            <a:r>
              <a:rPr lang="en-US" dirty="0" smtClean="0"/>
              <a:t> instances should be identica</a:t>
            </a:r>
            <a:r>
              <a:rPr lang="en-US" dirty="0"/>
              <a:t>l</a:t>
            </a:r>
            <a:endParaRPr lang="en-US" dirty="0" smtClean="0"/>
          </a:p>
          <a:p>
            <a:r>
              <a:rPr lang="en-US" dirty="0" smtClean="0"/>
              <a:t>Base plus code/</a:t>
            </a:r>
            <a:r>
              <a:rPr lang="en-US" dirty="0" err="1" smtClean="0"/>
              <a:t>config</a:t>
            </a:r>
            <a:endParaRPr lang="en-US" dirty="0" smtClean="0"/>
          </a:p>
          <a:p>
            <a:r>
              <a:rPr lang="en-US" dirty="0" smtClean="0"/>
              <a:t>Immutable instances</a:t>
            </a:r>
          </a:p>
          <a:p>
            <a:r>
              <a:rPr lang="en-US" dirty="0" smtClean="0"/>
              <a:t>Works for 1 or 1000… </a:t>
            </a:r>
          </a:p>
          <a:p>
            <a:r>
              <a:rPr lang="en-US" dirty="0" err="1" smtClean="0"/>
              <a:t>Aminator</a:t>
            </a:r>
            <a:r>
              <a:rPr lang="en-US" dirty="0" smtClean="0"/>
              <a:t> Launch</a:t>
            </a:r>
          </a:p>
          <a:p>
            <a:pPr lvl="1"/>
            <a:r>
              <a:rPr lang="en-US" dirty="0" smtClean="0"/>
              <a:t>Use </a:t>
            </a:r>
            <a:r>
              <a:rPr lang="en-US" dirty="0" err="1" smtClean="0"/>
              <a:t>Asgard</a:t>
            </a:r>
            <a:r>
              <a:rPr lang="en-US" dirty="0" smtClean="0"/>
              <a:t> to start AMI or</a:t>
            </a:r>
          </a:p>
          <a:p>
            <a:pPr lvl="1"/>
            <a:r>
              <a:rPr lang="en-US" dirty="0" err="1" smtClean="0"/>
              <a:t>CloudFormation</a:t>
            </a:r>
            <a:r>
              <a:rPr lang="en-US" dirty="0" smtClean="0"/>
              <a:t> Recipe</a:t>
            </a:r>
            <a:endParaRPr lang="en-US" dirty="0"/>
          </a:p>
        </p:txBody>
      </p:sp>
      <p:pic>
        <p:nvPicPr>
          <p:cNvPr id="4" name="Picture 3" descr="ami-creation-di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651" y="2312505"/>
            <a:ext cx="3216859" cy="2930916"/>
          </a:xfrm>
          <a:prstGeom prst="rect">
            <a:avLst/>
          </a:prstGeo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0381294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Discovering your Services - Eureka</a:t>
            </a:r>
            <a:endParaRPr lang="en-US" dirty="0"/>
          </a:p>
        </p:txBody>
      </p:sp>
      <p:sp>
        <p:nvSpPr>
          <p:cNvPr id="9" name="Content Placeholder 8"/>
          <p:cNvSpPr>
            <a:spLocks noGrp="1"/>
          </p:cNvSpPr>
          <p:nvPr>
            <p:ph idx="1"/>
          </p:nvPr>
        </p:nvSpPr>
        <p:spPr/>
        <p:txBody>
          <a:bodyPr>
            <a:normAutofit fontScale="92500" lnSpcReduction="10000"/>
          </a:bodyPr>
          <a:lstStyle/>
          <a:p>
            <a:endParaRPr lang="en-US" dirty="0" smtClean="0"/>
          </a:p>
          <a:p>
            <a:endParaRPr lang="en-US" dirty="0"/>
          </a:p>
          <a:p>
            <a:r>
              <a:rPr lang="en-US" dirty="0" smtClean="0"/>
              <a:t>Map applications by name to </a:t>
            </a:r>
          </a:p>
          <a:p>
            <a:pPr lvl="1"/>
            <a:r>
              <a:rPr lang="en-US" dirty="0" smtClean="0"/>
              <a:t>AMI, instances, Zones</a:t>
            </a:r>
          </a:p>
          <a:p>
            <a:pPr lvl="1"/>
            <a:r>
              <a:rPr lang="en-US" dirty="0" smtClean="0"/>
              <a:t>IP addresses, URLs, ports</a:t>
            </a:r>
          </a:p>
          <a:p>
            <a:pPr lvl="1"/>
            <a:r>
              <a:rPr lang="en-US" dirty="0" smtClean="0"/>
              <a:t>Keep track of healthy, unhealthy and initializing instances</a:t>
            </a:r>
          </a:p>
          <a:p>
            <a:r>
              <a:rPr lang="en-US" dirty="0" smtClean="0"/>
              <a:t>Eureka Launch</a:t>
            </a:r>
          </a:p>
          <a:p>
            <a:pPr lvl="1"/>
            <a:r>
              <a:rPr lang="en-US" dirty="0" smtClean="0"/>
              <a:t>Use </a:t>
            </a:r>
            <a:r>
              <a:rPr lang="en-US" dirty="0" err="1" smtClean="0"/>
              <a:t>Asgard</a:t>
            </a:r>
            <a:r>
              <a:rPr lang="en-US" dirty="0" smtClean="0"/>
              <a:t> to launch AMI or use </a:t>
            </a:r>
            <a:r>
              <a:rPr lang="en-US" dirty="0" err="1" smtClean="0"/>
              <a:t>CloudFormation</a:t>
            </a:r>
            <a:r>
              <a:rPr lang="en-US" dirty="0" smtClean="0"/>
              <a:t> Template</a:t>
            </a:r>
          </a:p>
        </p:txBody>
      </p:sp>
      <p:pic>
        <p:nvPicPr>
          <p:cNvPr id="11" name="Picture 10" descr="Screen Shot 2013-11-07 at 5.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35" y="1618663"/>
            <a:ext cx="8068365" cy="1079765"/>
          </a:xfrm>
          <a:prstGeom prst="rect">
            <a:avLst/>
          </a:prstGeo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053663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Deploying Eureka Service – 1 per Zone</a:t>
            </a:r>
            <a:endParaRPr lang="en-US" dirty="0"/>
          </a:p>
        </p:txBody>
      </p:sp>
      <p:pic>
        <p:nvPicPr>
          <p:cNvPr id="4" name="Content Placeholder 3" descr="eureka_architectur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7" t="22949" r="-137" b="19297"/>
          <a:stretch/>
        </p:blipFill>
        <p:spPr>
          <a:xfrm>
            <a:off x="336551" y="1385741"/>
            <a:ext cx="7534789" cy="4351684"/>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1842944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2857388476"/>
              </p:ext>
            </p:extLst>
          </p:nvPr>
        </p:nvGraphicFramePr>
        <p:xfrm>
          <a:off x="425440" y="2056362"/>
          <a:ext cx="7252475" cy="430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Autofit/>
          </a:bodyPr>
          <a:lstStyle/>
          <a:p>
            <a:r>
              <a:rPr lang="en-US" sz="3200" dirty="0" smtClean="0"/>
              <a:t>Searchable state history for a Region / Account</a:t>
            </a:r>
            <a:endParaRPr lang="en-US" sz="3200" dirty="0"/>
          </a:p>
        </p:txBody>
      </p:sp>
      <p:pic>
        <p:nvPicPr>
          <p:cNvPr id="4" name="Picture 3"/>
          <p:cNvPicPr>
            <a:picLocks noChangeAspect="1"/>
          </p:cNvPicPr>
          <p:nvPr/>
        </p:nvPicPr>
        <p:blipFill>
          <a:blip r:embed="rId7"/>
          <a:stretch>
            <a:fillRect/>
          </a:stretch>
        </p:blipFill>
        <p:spPr>
          <a:xfrm>
            <a:off x="6776872" y="5038266"/>
            <a:ext cx="1619954" cy="1079577"/>
          </a:xfrm>
          <a:prstGeom prst="rect">
            <a:avLst/>
          </a:prstGeom>
        </p:spPr>
      </p:pic>
      <p:sp>
        <p:nvSpPr>
          <p:cNvPr id="5" name="Right Arrow 4"/>
          <p:cNvSpPr/>
          <p:nvPr/>
        </p:nvSpPr>
        <p:spPr>
          <a:xfrm>
            <a:off x="5025686" y="5038267"/>
            <a:ext cx="1791479" cy="7205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00090"/>
                </a:solidFill>
              </a:rPr>
              <a:t>Monkeys</a:t>
            </a:r>
            <a:endParaRPr lang="en-US" dirty="0">
              <a:solidFill>
                <a:srgbClr val="000090"/>
              </a:solidFill>
            </a:endParaRPr>
          </a:p>
        </p:txBody>
      </p:sp>
      <p:sp>
        <p:nvSpPr>
          <p:cNvPr id="3" name="TextBox 2"/>
          <p:cNvSpPr txBox="1"/>
          <p:nvPr/>
        </p:nvSpPr>
        <p:spPr>
          <a:xfrm>
            <a:off x="525486" y="4859502"/>
            <a:ext cx="2649324" cy="1200329"/>
          </a:xfrm>
          <a:prstGeom prst="rect">
            <a:avLst/>
          </a:prstGeom>
          <a:noFill/>
        </p:spPr>
        <p:txBody>
          <a:bodyPr wrap="square" rtlCol="0">
            <a:spAutoFit/>
          </a:bodyPr>
          <a:lstStyle/>
          <a:p>
            <a:r>
              <a:rPr lang="en-US" dirty="0" err="1" smtClean="0"/>
              <a:t>Timestamped</a:t>
            </a:r>
            <a:r>
              <a:rPr lang="en-US" dirty="0" smtClean="0"/>
              <a:t> delta cache of JSON describe call results for anything of interest…</a:t>
            </a:r>
          </a:p>
        </p:txBody>
      </p:sp>
      <p:sp>
        <p:nvSpPr>
          <p:cNvPr id="7" name="TextBox 6"/>
          <p:cNvSpPr txBox="1"/>
          <p:nvPr/>
        </p:nvSpPr>
        <p:spPr>
          <a:xfrm>
            <a:off x="5331778" y="1487590"/>
            <a:ext cx="3481016" cy="1200329"/>
          </a:xfrm>
          <a:prstGeom prst="rect">
            <a:avLst/>
          </a:prstGeom>
          <a:noFill/>
        </p:spPr>
        <p:txBody>
          <a:bodyPr wrap="none" rtlCol="0">
            <a:spAutoFit/>
          </a:bodyPr>
          <a:lstStyle/>
          <a:p>
            <a:r>
              <a:rPr lang="en-US" dirty="0" err="1" smtClean="0"/>
              <a:t>Edda</a:t>
            </a:r>
            <a:r>
              <a:rPr lang="en-US" dirty="0" smtClean="0"/>
              <a:t> </a:t>
            </a:r>
            <a:r>
              <a:rPr lang="en-US" dirty="0"/>
              <a:t>Launch</a:t>
            </a:r>
          </a:p>
          <a:p>
            <a:pPr lvl="1"/>
            <a:r>
              <a:rPr lang="en-US" dirty="0"/>
              <a:t>Use </a:t>
            </a:r>
            <a:r>
              <a:rPr lang="en-US" dirty="0" err="1"/>
              <a:t>Asgard</a:t>
            </a:r>
            <a:r>
              <a:rPr lang="en-US" dirty="0"/>
              <a:t> to launch AMI </a:t>
            </a:r>
            <a:r>
              <a:rPr lang="en-US" dirty="0" smtClean="0"/>
              <a:t>or</a:t>
            </a:r>
          </a:p>
          <a:p>
            <a:pPr lvl="1"/>
            <a:r>
              <a:rPr lang="en-US" dirty="0" smtClean="0"/>
              <a:t>use </a:t>
            </a:r>
            <a:r>
              <a:rPr lang="en-US" dirty="0" err="1"/>
              <a:t>CloudFormation</a:t>
            </a:r>
            <a:r>
              <a:rPr lang="en-US" dirty="0"/>
              <a:t> Template</a:t>
            </a:r>
          </a:p>
          <a:p>
            <a:endParaRPr lang="en-US" dirty="0"/>
          </a:p>
        </p:txBody>
      </p:sp>
      <p:pic>
        <p:nvPicPr>
          <p:cNvPr id="9" name="Picture 8" descr="Twitter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141951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Edda</a:t>
            </a:r>
            <a:r>
              <a:rPr lang="en-US" dirty="0" smtClean="0"/>
              <a:t> Query Examples</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sz="3800" dirty="0"/>
              <a:t>Find any instances that have ever had a specific public IP address</a:t>
            </a:r>
            <a:endParaRPr lang="en-US" sz="3800" dirty="0" smtClean="0">
              <a:latin typeface="Courier"/>
              <a:cs typeface="Courier"/>
            </a:endParaRPr>
          </a:p>
          <a:p>
            <a:pPr marL="0" indent="0">
              <a:buNone/>
            </a:pPr>
            <a:r>
              <a:rPr lang="en-US" dirty="0" smtClean="0">
                <a:latin typeface="Courier"/>
                <a:cs typeface="Courier"/>
              </a:rPr>
              <a:t>$ </a:t>
            </a:r>
            <a:r>
              <a:rPr lang="en-US" dirty="0">
                <a:latin typeface="Courier"/>
                <a:cs typeface="Courier"/>
              </a:rPr>
              <a:t>curl "http://</a:t>
            </a:r>
            <a:r>
              <a:rPr lang="en-US" dirty="0" err="1">
                <a:latin typeface="Courier"/>
                <a:cs typeface="Courier"/>
              </a:rPr>
              <a:t>edda</a:t>
            </a:r>
            <a:r>
              <a:rPr lang="en-US" dirty="0">
                <a:latin typeface="Courier"/>
                <a:cs typeface="Courier"/>
              </a:rPr>
              <a:t>/</a:t>
            </a:r>
            <a:r>
              <a:rPr lang="en-US" dirty="0" err="1">
                <a:latin typeface="Courier"/>
                <a:cs typeface="Courier"/>
              </a:rPr>
              <a:t>api</a:t>
            </a:r>
            <a:r>
              <a:rPr lang="en-US" dirty="0">
                <a:latin typeface="Courier"/>
                <a:cs typeface="Courier"/>
              </a:rPr>
              <a:t>/v2/view/</a:t>
            </a:r>
            <a:r>
              <a:rPr lang="en-US" dirty="0" err="1">
                <a:latin typeface="Courier"/>
                <a:cs typeface="Courier"/>
              </a:rPr>
              <a:t>instances;publicIpAddress</a:t>
            </a:r>
            <a:r>
              <a:rPr lang="en-US" dirty="0">
                <a:latin typeface="Courier"/>
                <a:cs typeface="Courier"/>
              </a:rPr>
              <a:t>=1.2.3.4;_since=0"</a:t>
            </a:r>
          </a:p>
          <a:p>
            <a:pPr marL="57150" indent="0">
              <a:buNone/>
            </a:pPr>
            <a:r>
              <a:rPr lang="en-US" dirty="0">
                <a:latin typeface="Courier"/>
                <a:cs typeface="Courier"/>
              </a:rPr>
              <a:t>["i-0123456789","i-012345678a","i-</a:t>
            </a:r>
            <a:r>
              <a:rPr lang="en-US" dirty="0" smtClean="0">
                <a:latin typeface="Courier"/>
                <a:cs typeface="Courier"/>
              </a:rPr>
              <a:t>012345678b”]</a:t>
            </a:r>
          </a:p>
          <a:p>
            <a:pPr marL="0" indent="0">
              <a:buNone/>
            </a:pPr>
            <a:endParaRPr lang="en-US" dirty="0" smtClean="0">
              <a:latin typeface="Courier"/>
              <a:cs typeface="Courier"/>
            </a:endParaRPr>
          </a:p>
          <a:p>
            <a:pPr marL="0" indent="0">
              <a:buNone/>
            </a:pPr>
            <a:r>
              <a:rPr lang="en-US" sz="4000" dirty="0" smtClean="0"/>
              <a:t>Show the </a:t>
            </a:r>
            <a:r>
              <a:rPr lang="en-US" sz="4000" dirty="0"/>
              <a:t>most recent change to a security group</a:t>
            </a:r>
            <a:endParaRPr lang="en-US" sz="4000" dirty="0">
              <a:latin typeface="Courier"/>
              <a:cs typeface="Courier"/>
            </a:endParaRPr>
          </a:p>
          <a:p>
            <a:pPr marL="0" indent="0">
              <a:buNone/>
            </a:pPr>
            <a:r>
              <a:rPr lang="en-US" dirty="0" smtClean="0">
                <a:latin typeface="Courier"/>
                <a:cs typeface="Courier"/>
              </a:rPr>
              <a:t>$ </a:t>
            </a:r>
            <a:r>
              <a:rPr lang="en-US" dirty="0">
                <a:latin typeface="Courier"/>
                <a:cs typeface="Courier"/>
              </a:rPr>
              <a:t>curl "http://</a:t>
            </a:r>
            <a:r>
              <a:rPr lang="en-US" dirty="0" err="1">
                <a:latin typeface="Courier"/>
                <a:cs typeface="Courier"/>
              </a:rPr>
              <a:t>edda</a:t>
            </a:r>
            <a:r>
              <a:rPr lang="en-US" dirty="0">
                <a:latin typeface="Courier"/>
                <a:cs typeface="Courier"/>
              </a:rPr>
              <a:t>/</a:t>
            </a:r>
            <a:r>
              <a:rPr lang="en-US" dirty="0" err="1">
                <a:latin typeface="Courier"/>
                <a:cs typeface="Courier"/>
              </a:rPr>
              <a:t>api</a:t>
            </a:r>
            <a:r>
              <a:rPr lang="en-US" dirty="0">
                <a:latin typeface="Courier"/>
                <a:cs typeface="Courier"/>
              </a:rPr>
              <a:t>/v2/</a:t>
            </a:r>
            <a:r>
              <a:rPr lang="en-US" dirty="0" err="1">
                <a:latin typeface="Courier"/>
                <a:cs typeface="Courier"/>
              </a:rPr>
              <a:t>aws</a:t>
            </a:r>
            <a:r>
              <a:rPr lang="en-US" dirty="0">
                <a:latin typeface="Courier"/>
                <a:cs typeface="Courier"/>
              </a:rPr>
              <a:t>/</a:t>
            </a:r>
            <a:r>
              <a:rPr lang="en-US" dirty="0" err="1">
                <a:latin typeface="Courier"/>
                <a:cs typeface="Courier"/>
              </a:rPr>
              <a:t>securityGroups</a:t>
            </a:r>
            <a:r>
              <a:rPr lang="en-US" dirty="0">
                <a:latin typeface="Courier"/>
                <a:cs typeface="Courier"/>
              </a:rPr>
              <a:t>/sg-0123456789;_diff;_all;_limit=2"</a:t>
            </a:r>
          </a:p>
          <a:p>
            <a:pPr marL="0" indent="0">
              <a:buNone/>
            </a:pPr>
            <a:r>
              <a:rPr lang="en-US" dirty="0">
                <a:latin typeface="Courier"/>
                <a:cs typeface="Courier"/>
              </a:rPr>
              <a:t>--- /</a:t>
            </a:r>
            <a:r>
              <a:rPr lang="en-US" dirty="0" err="1">
                <a:latin typeface="Courier"/>
                <a:cs typeface="Courier"/>
              </a:rPr>
              <a:t>api</a:t>
            </a:r>
            <a:r>
              <a:rPr lang="en-US" dirty="0">
                <a:latin typeface="Courier"/>
                <a:cs typeface="Courier"/>
              </a:rPr>
              <a:t>/v2/</a:t>
            </a:r>
            <a:r>
              <a:rPr lang="en-US" dirty="0" err="1">
                <a:latin typeface="Courier"/>
                <a:cs typeface="Courier"/>
              </a:rPr>
              <a:t>aws.securityGroups</a:t>
            </a:r>
            <a:r>
              <a:rPr lang="en-US" dirty="0">
                <a:latin typeface="Courier"/>
                <a:cs typeface="Courier"/>
              </a:rPr>
              <a:t>/sg-0123456789;_pp;_at=1351040779810</a:t>
            </a:r>
          </a:p>
          <a:p>
            <a:pPr marL="0" indent="0">
              <a:buNone/>
            </a:pPr>
            <a:r>
              <a:rPr lang="en-US" dirty="0">
                <a:latin typeface="Courier"/>
                <a:cs typeface="Courier"/>
              </a:rPr>
              <a:t>+++ /</a:t>
            </a:r>
            <a:r>
              <a:rPr lang="en-US" dirty="0" err="1">
                <a:latin typeface="Courier"/>
                <a:cs typeface="Courier"/>
              </a:rPr>
              <a:t>api</a:t>
            </a:r>
            <a:r>
              <a:rPr lang="en-US" dirty="0">
                <a:latin typeface="Courier"/>
                <a:cs typeface="Courier"/>
              </a:rPr>
              <a:t>/v2/</a:t>
            </a:r>
            <a:r>
              <a:rPr lang="en-US" dirty="0" err="1">
                <a:latin typeface="Courier"/>
                <a:cs typeface="Courier"/>
              </a:rPr>
              <a:t>aws.securityGroups</a:t>
            </a:r>
            <a:r>
              <a:rPr lang="en-US" dirty="0">
                <a:latin typeface="Courier"/>
                <a:cs typeface="Courier"/>
              </a:rPr>
              <a:t>/sg-0123456789;_pp;_at=1351044093504</a:t>
            </a:r>
          </a:p>
          <a:p>
            <a:pPr marL="0" indent="0">
              <a:buNone/>
            </a:pPr>
            <a:r>
              <a:rPr lang="en-US" dirty="0">
                <a:latin typeface="Courier"/>
                <a:cs typeface="Courier"/>
              </a:rPr>
              <a:t>@@ -1,33 +1,33 @@</a:t>
            </a:r>
          </a:p>
          <a:p>
            <a:pPr marL="0" indent="0">
              <a:buNone/>
            </a:pPr>
            <a:r>
              <a:rPr lang="en-US" dirty="0">
                <a:latin typeface="Courier"/>
                <a:cs typeface="Courier"/>
              </a:rPr>
              <a:t> {</a:t>
            </a:r>
          </a:p>
          <a:p>
            <a:pPr marL="0" indent="0">
              <a:buNone/>
            </a:pP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ipRanges</a:t>
            </a:r>
            <a:r>
              <a:rPr lang="en-US" dirty="0">
                <a:latin typeface="Courier"/>
                <a:cs typeface="Courier"/>
              </a:rPr>
              <a:t>" : [</a:t>
            </a:r>
          </a:p>
          <a:p>
            <a:pPr marL="0" indent="0">
              <a:buNone/>
            </a:pPr>
            <a:r>
              <a:rPr lang="en-US" dirty="0">
                <a:latin typeface="Courier"/>
                <a:cs typeface="Courier"/>
              </a:rPr>
              <a:t>         "10.10.1.1/32",</a:t>
            </a:r>
          </a:p>
          <a:p>
            <a:pPr marL="0" indent="0">
              <a:buNone/>
            </a:pPr>
            <a:r>
              <a:rPr lang="en-US" dirty="0">
                <a:latin typeface="Courier"/>
                <a:cs typeface="Courier"/>
              </a:rPr>
              <a:t>         "10.10.1.2/32",</a:t>
            </a:r>
          </a:p>
          <a:p>
            <a:pPr marL="0" indent="0">
              <a:buNone/>
            </a:pPr>
            <a:r>
              <a:rPr lang="en-US" dirty="0">
                <a:latin typeface="Courier"/>
                <a:cs typeface="Courier"/>
              </a:rPr>
              <a:t>+        "10.10.1.3/32",</a:t>
            </a:r>
          </a:p>
          <a:p>
            <a:pPr marL="0" indent="0">
              <a:buNone/>
            </a:pPr>
            <a:r>
              <a:rPr lang="en-US" dirty="0" smtClean="0">
                <a:latin typeface="Courier"/>
                <a:cs typeface="Courier"/>
              </a:rPr>
              <a:t>-        "</a:t>
            </a:r>
            <a:r>
              <a:rPr lang="en-US" dirty="0">
                <a:latin typeface="Courier"/>
                <a:cs typeface="Courier"/>
              </a:rPr>
              <a:t>10.10.1.4/32"</a:t>
            </a:r>
          </a:p>
          <a:p>
            <a:pPr marL="0" indent="0">
              <a:buNone/>
            </a:pPr>
            <a:r>
              <a:rPr lang="en-US" dirty="0" smtClean="0">
                <a:latin typeface="Courier"/>
                <a:cs typeface="Courier"/>
              </a:rPr>
              <a:t>…</a:t>
            </a:r>
            <a:endParaRPr lang="sk-SK" dirty="0">
              <a:latin typeface="Courier"/>
              <a:cs typeface="Courier"/>
            </a:endParaRPr>
          </a:p>
          <a:p>
            <a:pPr marL="0" indent="0">
              <a:buNone/>
            </a:pPr>
            <a:r>
              <a:rPr lang="sk-SK" dirty="0">
                <a:latin typeface="Courier"/>
                <a:cs typeface="Courier"/>
              </a:rPr>
              <a:t> }</a:t>
            </a:r>
          </a:p>
          <a:p>
            <a:pPr marL="0" indent="0">
              <a:buNone/>
            </a:pPr>
            <a:endParaRPr lang="en-US" dirty="0"/>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5754537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Archaius</a:t>
            </a:r>
            <a:r>
              <a:rPr lang="en-US" dirty="0" smtClean="0"/>
              <a:t> – Property Console</a:t>
            </a:r>
            <a:endParaRPr lang="en-US" dirty="0"/>
          </a:p>
        </p:txBody>
      </p:sp>
      <p:pic>
        <p:nvPicPr>
          <p:cNvPr id="8" name="Content Placeholder 7" descr="fp1.png"/>
          <p:cNvPicPr>
            <a:picLocks noGrp="1" noChangeAspect="1"/>
          </p:cNvPicPr>
          <p:nvPr>
            <p:ph idx="1"/>
          </p:nvPr>
        </p:nvPicPr>
        <p:blipFill>
          <a:blip r:embed="rId2">
            <a:extLst>
              <a:ext uri="{28A0092B-C50C-407E-A947-70E740481C1C}">
                <a14:useLocalDpi xmlns:a14="http://schemas.microsoft.com/office/drawing/2010/main" val="0"/>
              </a:ext>
            </a:extLst>
          </a:blip>
          <a:srcRect t="-3319" b="-3319"/>
          <a:stretch>
            <a:fillRect/>
          </a:stretch>
        </p:blipFill>
        <p:spPr/>
      </p:pic>
      <p:pic>
        <p:nvPicPr>
          <p:cNvPr id="4" name="Picture 3"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2890448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Netflix Streaming Works Today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2895730"/>
              </p:ext>
            </p:extLst>
          </p:nvPr>
        </p:nvGraphicFramePr>
        <p:xfrm>
          <a:off x="457200" y="1417646"/>
          <a:ext cx="8229600" cy="5157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 Single Corner Rectangle 4"/>
          <p:cNvSpPr/>
          <p:nvPr/>
        </p:nvSpPr>
        <p:spPr>
          <a:xfrm>
            <a:off x="317493" y="1510923"/>
            <a:ext cx="1018129" cy="492692"/>
          </a:xfrm>
          <a:prstGeom prst="round1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Consumer Electronics</a:t>
            </a:r>
            <a:endParaRPr lang="en-US" sz="1400" dirty="0"/>
          </a:p>
        </p:txBody>
      </p:sp>
      <p:sp>
        <p:nvSpPr>
          <p:cNvPr id="6" name="Round Single Corner Rectangle 5"/>
          <p:cNvSpPr/>
          <p:nvPr/>
        </p:nvSpPr>
        <p:spPr>
          <a:xfrm>
            <a:off x="316616" y="2166963"/>
            <a:ext cx="1018129" cy="492692"/>
          </a:xfrm>
          <a:prstGeom prst="round1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t>AWS Cloud Services</a:t>
            </a:r>
            <a:endParaRPr lang="en-US" sz="1400" dirty="0"/>
          </a:p>
        </p:txBody>
      </p:sp>
      <p:sp>
        <p:nvSpPr>
          <p:cNvPr id="7" name="Round Single Corner Rectangle 6"/>
          <p:cNvSpPr/>
          <p:nvPr/>
        </p:nvSpPr>
        <p:spPr>
          <a:xfrm>
            <a:off x="315760" y="2855851"/>
            <a:ext cx="1018129" cy="492692"/>
          </a:xfrm>
          <a:prstGeom prst="round1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CDN Edge Locations</a:t>
            </a:r>
            <a:endParaRPr lang="en-US" sz="1400" dirty="0"/>
          </a:p>
        </p:txBody>
      </p:sp>
      <p:sp>
        <p:nvSpPr>
          <p:cNvPr id="8" name="Round Single Corner Rectangle 7"/>
          <p:cNvSpPr/>
          <p:nvPr/>
        </p:nvSpPr>
        <p:spPr>
          <a:xfrm>
            <a:off x="315760" y="3538608"/>
            <a:ext cx="1018129" cy="492692"/>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Datacenter</a:t>
            </a:r>
            <a:endParaRPr lang="en-US" sz="1400" dirty="0"/>
          </a:p>
        </p:txBody>
      </p:sp>
    </p:spTree>
    <p:extLst>
      <p:ext uri="{BB962C8B-B14F-4D97-AF65-F5344CB8AC3E}">
        <p14:creationId xmlns:p14="http://schemas.microsoft.com/office/powerpoint/2010/main" val="38520447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Archaius</a:t>
            </a:r>
            <a:r>
              <a:rPr lang="en-US" dirty="0" smtClean="0"/>
              <a:t> library – configuration management</a:t>
            </a:r>
            <a:endParaRPr lang="en-US" dirty="0"/>
          </a:p>
        </p:txBody>
      </p:sp>
      <p:pic>
        <p:nvPicPr>
          <p:cNvPr id="5" name="Content Placeholder 4" descr="Archaius Composite Configuration Diagram.png"/>
          <p:cNvPicPr>
            <a:picLocks noGrp="1" noChangeAspect="1"/>
          </p:cNvPicPr>
          <p:nvPr>
            <p:ph idx="1"/>
          </p:nvPr>
        </p:nvPicPr>
        <p:blipFill>
          <a:blip r:embed="rId2">
            <a:extLst>
              <a:ext uri="{28A0092B-C50C-407E-A947-70E740481C1C}">
                <a14:useLocalDpi xmlns:a14="http://schemas.microsoft.com/office/drawing/2010/main" val="0"/>
              </a:ext>
            </a:extLst>
          </a:blip>
          <a:srcRect l="-10450" r="-10450"/>
          <a:stretch>
            <a:fillRect/>
          </a:stretch>
        </p:blipFill>
        <p:spPr>
          <a:xfrm>
            <a:off x="336550" y="1445684"/>
            <a:ext cx="8205788" cy="4739216"/>
          </a:xfrm>
        </p:spPr>
      </p:pic>
      <p:sp>
        <p:nvSpPr>
          <p:cNvPr id="4" name="Rounded Rectangular Callout 3"/>
          <p:cNvSpPr/>
          <p:nvPr/>
        </p:nvSpPr>
        <p:spPr>
          <a:xfrm>
            <a:off x="4291468" y="4846953"/>
            <a:ext cx="2427134" cy="995871"/>
          </a:xfrm>
          <a:prstGeom prst="wedgeRoundRectCallout">
            <a:avLst>
              <a:gd name="adj1" fmla="val -43108"/>
              <a:gd name="adj2" fmla="val -230413"/>
              <a:gd name="adj3" fmla="val 16667"/>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t>SimpleDB</a:t>
            </a:r>
            <a:r>
              <a:rPr lang="en-US" sz="1200" dirty="0" smtClean="0"/>
              <a:t> or </a:t>
            </a:r>
            <a:r>
              <a:rPr lang="en-US" sz="1200" dirty="0" err="1" smtClean="0"/>
              <a:t>DynamoDB</a:t>
            </a:r>
            <a:r>
              <a:rPr lang="en-US" sz="1200" dirty="0" smtClean="0"/>
              <a:t> for </a:t>
            </a:r>
            <a:r>
              <a:rPr lang="en-US" sz="1200" dirty="0" err="1" smtClean="0"/>
              <a:t>NetflixOSS</a:t>
            </a:r>
            <a:r>
              <a:rPr lang="en-US" sz="1200" dirty="0" smtClean="0"/>
              <a:t>. Netflix uses Cassandra for multi-region…</a:t>
            </a:r>
            <a:endParaRPr lang="en-US" sz="1200" dirty="0"/>
          </a:p>
        </p:txBody>
      </p:sp>
      <p:sp>
        <p:nvSpPr>
          <p:cNvPr id="7" name="Rounded Rectangular Callout 6"/>
          <p:cNvSpPr/>
          <p:nvPr/>
        </p:nvSpPr>
        <p:spPr>
          <a:xfrm>
            <a:off x="5130592" y="1541094"/>
            <a:ext cx="1752642" cy="794372"/>
          </a:xfrm>
          <a:prstGeom prst="wedgeRoundRectCallout">
            <a:avLst>
              <a:gd name="adj1" fmla="val -71784"/>
              <a:gd name="adj2" fmla="val -3291"/>
              <a:gd name="adj3" fmla="val 16667"/>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Based on </a:t>
            </a:r>
            <a:r>
              <a:rPr lang="en-US" sz="1200" dirty="0" err="1" smtClean="0"/>
              <a:t>Pytheas</a:t>
            </a:r>
            <a:r>
              <a:rPr lang="en-US" sz="1200" dirty="0" smtClean="0"/>
              <a:t>.  Not open sourced yet</a:t>
            </a:r>
            <a:endParaRPr lang="en-US" sz="1200" dirty="0"/>
          </a:p>
        </p:txBody>
      </p:sp>
      <p:pic>
        <p:nvPicPr>
          <p:cNvPr id="8" name="Picture 7"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78645723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Storage and Access</a:t>
            </a:r>
            <a:endParaRPr lang="en-US" dirty="0"/>
          </a:p>
        </p:txBody>
      </p:sp>
      <p:sp>
        <p:nvSpPr>
          <p:cNvPr id="2" name="Subtitle 1"/>
          <p:cNvSpPr>
            <a:spLocks noGrp="1"/>
          </p:cNvSpPr>
          <p:nvPr>
            <p:ph type="subTitle" idx="1"/>
          </p:nvPr>
        </p:nvSpPr>
        <p:spPr/>
        <p:txBody>
          <a:bodyPr/>
          <a:lstStyle/>
          <a:p>
            <a:endParaRPr lang="en-US"/>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04543670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Options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RDS for MySQL</a:t>
            </a:r>
          </a:p>
          <a:p>
            <a:pPr lvl="1"/>
            <a:r>
              <a:rPr lang="en-US" dirty="0" smtClean="0"/>
              <a:t>Deploy using </a:t>
            </a:r>
            <a:r>
              <a:rPr lang="en-US" dirty="0" err="1" smtClean="0"/>
              <a:t>Asgard</a:t>
            </a:r>
            <a:endParaRPr lang="en-US" dirty="0" smtClean="0"/>
          </a:p>
          <a:p>
            <a:pPr lvl="1"/>
            <a:endParaRPr lang="en-US" dirty="0" smtClean="0"/>
          </a:p>
          <a:p>
            <a:r>
              <a:rPr lang="en-US" dirty="0" err="1" smtClean="0"/>
              <a:t>DynamoDB</a:t>
            </a:r>
            <a:endParaRPr lang="en-US" dirty="0" smtClean="0"/>
          </a:p>
          <a:p>
            <a:pPr lvl="1"/>
            <a:r>
              <a:rPr lang="en-US" dirty="0" smtClean="0"/>
              <a:t>Fast, easy to setup and scales up from a very low cost base</a:t>
            </a:r>
          </a:p>
          <a:p>
            <a:pPr lvl="1"/>
            <a:endParaRPr lang="en-US" dirty="0" smtClean="0"/>
          </a:p>
          <a:p>
            <a:r>
              <a:rPr lang="en-US" dirty="0" smtClean="0"/>
              <a:t>Cassandra</a:t>
            </a:r>
          </a:p>
          <a:p>
            <a:pPr lvl="1"/>
            <a:r>
              <a:rPr lang="en-US" dirty="0" smtClean="0"/>
              <a:t>Provides portability, multi-region support, very large scale</a:t>
            </a:r>
          </a:p>
          <a:p>
            <a:pPr lvl="1"/>
            <a:r>
              <a:rPr lang="en-US" dirty="0" smtClean="0"/>
              <a:t>Storage model supports incremental/immutable backups</a:t>
            </a:r>
          </a:p>
          <a:p>
            <a:pPr lvl="1"/>
            <a:r>
              <a:rPr lang="en-US" dirty="0" err="1" smtClean="0"/>
              <a:t>Priam</a:t>
            </a:r>
            <a:r>
              <a:rPr lang="en-US" dirty="0" smtClean="0"/>
              <a:t>: easy deploy automation for Cassandra on AWS</a:t>
            </a:r>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93031542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Priam</a:t>
            </a:r>
            <a:r>
              <a:rPr lang="en-US" dirty="0" smtClean="0"/>
              <a:t> – Cassandra co-process</a:t>
            </a:r>
            <a:endParaRPr lang="en-US" dirty="0"/>
          </a:p>
        </p:txBody>
      </p:sp>
      <p:sp>
        <p:nvSpPr>
          <p:cNvPr id="3" name="Content Placeholder 2"/>
          <p:cNvSpPr>
            <a:spLocks noGrp="1"/>
          </p:cNvSpPr>
          <p:nvPr>
            <p:ph idx="1"/>
          </p:nvPr>
        </p:nvSpPr>
        <p:spPr/>
        <p:txBody>
          <a:bodyPr>
            <a:normAutofit fontScale="92500"/>
          </a:bodyPr>
          <a:lstStyle/>
          <a:p>
            <a:pPr lvl="0"/>
            <a:r>
              <a:rPr lang="en-US" dirty="0" smtClean="0"/>
              <a:t>Runs alongside Cassandra on each instance</a:t>
            </a:r>
          </a:p>
          <a:p>
            <a:pPr lvl="0"/>
            <a:r>
              <a:rPr lang="en-US" dirty="0" smtClean="0"/>
              <a:t>Fully distributed, no central master coordination</a:t>
            </a:r>
          </a:p>
          <a:p>
            <a:pPr lvl="0"/>
            <a:r>
              <a:rPr lang="en-US" dirty="0" smtClean="0"/>
              <a:t>S3 Based </a:t>
            </a:r>
            <a:r>
              <a:rPr lang="en-US" dirty="0"/>
              <a:t>b</a:t>
            </a:r>
            <a:r>
              <a:rPr lang="en-US" dirty="0" smtClean="0"/>
              <a:t>ackup </a:t>
            </a:r>
            <a:r>
              <a:rPr lang="en-US" dirty="0"/>
              <a:t>and </a:t>
            </a:r>
            <a:r>
              <a:rPr lang="en-US" dirty="0" smtClean="0"/>
              <a:t>recovery automation</a:t>
            </a:r>
            <a:endParaRPr lang="en-US" dirty="0"/>
          </a:p>
          <a:p>
            <a:pPr lvl="0"/>
            <a:r>
              <a:rPr lang="en-US" dirty="0"/>
              <a:t>Bootstrapping and automated token assignment.</a:t>
            </a:r>
          </a:p>
          <a:p>
            <a:pPr lvl="0"/>
            <a:r>
              <a:rPr lang="en-US" dirty="0"/>
              <a:t>Centralized configuration management</a:t>
            </a:r>
          </a:p>
          <a:p>
            <a:pPr lvl="0"/>
            <a:r>
              <a:rPr lang="en-US" dirty="0" err="1"/>
              <a:t>RESTful</a:t>
            </a:r>
            <a:r>
              <a:rPr lang="en-US" dirty="0"/>
              <a:t> monitoring and </a:t>
            </a:r>
            <a:r>
              <a:rPr lang="en-US" dirty="0" smtClean="0"/>
              <a:t>metrics</a:t>
            </a:r>
          </a:p>
          <a:p>
            <a:pPr lvl="0"/>
            <a:r>
              <a:rPr lang="en-US" dirty="0" smtClean="0"/>
              <a:t>Underlying </a:t>
            </a:r>
            <a:r>
              <a:rPr lang="en-US" dirty="0" err="1" smtClean="0"/>
              <a:t>config</a:t>
            </a:r>
            <a:r>
              <a:rPr lang="en-US" dirty="0" smtClean="0"/>
              <a:t> in </a:t>
            </a:r>
            <a:r>
              <a:rPr lang="en-US" dirty="0" err="1" smtClean="0"/>
              <a:t>SimpleDB</a:t>
            </a:r>
            <a:endParaRPr lang="en-US" dirty="0"/>
          </a:p>
          <a:p>
            <a:pPr lvl="1"/>
            <a:r>
              <a:rPr lang="en-US" dirty="0" smtClean="0"/>
              <a:t>Netflix uses Cassandra “turtle” for Multi-region</a:t>
            </a:r>
            <a:endParaRPr lang="en-US" dirty="0"/>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99108710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Astyanax</a:t>
            </a:r>
            <a:r>
              <a:rPr lang="en-US" dirty="0" smtClean="0"/>
              <a:t> Cassandra Client for Java</a:t>
            </a:r>
            <a:endParaRPr lang="en-US" sz="2200" dirty="0"/>
          </a:p>
        </p:txBody>
      </p:sp>
      <p:sp>
        <p:nvSpPr>
          <p:cNvPr id="3" name="Vertical Text Placeholder 2"/>
          <p:cNvSpPr>
            <a:spLocks noGrp="1"/>
          </p:cNvSpPr>
          <p:nvPr>
            <p:ph type="body" orient="vert" idx="1"/>
          </p:nvPr>
        </p:nvSpPr>
        <p:spPr>
          <a:xfrm>
            <a:off x="457201" y="1600203"/>
            <a:ext cx="8513811" cy="4813300"/>
          </a:xfrm>
        </p:spPr>
        <p:txBody>
          <a:bodyPr vert="horz">
            <a:normAutofit/>
          </a:bodyPr>
          <a:lstStyle/>
          <a:p>
            <a:r>
              <a:rPr lang="en-US" dirty="0" smtClean="0"/>
              <a:t>Features</a:t>
            </a:r>
          </a:p>
          <a:p>
            <a:pPr lvl="1"/>
            <a:r>
              <a:rPr lang="en-US" dirty="0"/>
              <a:t>A</a:t>
            </a:r>
            <a:r>
              <a:rPr lang="en-US" dirty="0" smtClean="0"/>
              <a:t>bstraction </a:t>
            </a:r>
            <a:r>
              <a:rPr lang="en-US" dirty="0"/>
              <a:t>of connection pool from RPC protocol</a:t>
            </a:r>
          </a:p>
          <a:p>
            <a:pPr lvl="1"/>
            <a:r>
              <a:rPr lang="en-US" dirty="0"/>
              <a:t>Fluent Style API</a:t>
            </a:r>
          </a:p>
          <a:p>
            <a:pPr lvl="1"/>
            <a:r>
              <a:rPr lang="en-US" dirty="0"/>
              <a:t>Operation retry with </a:t>
            </a:r>
            <a:r>
              <a:rPr lang="en-US" dirty="0" err="1"/>
              <a:t>backoff</a:t>
            </a:r>
            <a:endParaRPr lang="en-US" dirty="0"/>
          </a:p>
          <a:p>
            <a:pPr lvl="1"/>
            <a:r>
              <a:rPr lang="en-US" dirty="0"/>
              <a:t>Token </a:t>
            </a:r>
            <a:r>
              <a:rPr lang="en-US" dirty="0" smtClean="0"/>
              <a:t>aware</a:t>
            </a:r>
          </a:p>
          <a:p>
            <a:pPr lvl="1"/>
            <a:r>
              <a:rPr lang="en-US" dirty="0" smtClean="0"/>
              <a:t>Batch manager</a:t>
            </a:r>
          </a:p>
          <a:p>
            <a:pPr lvl="1"/>
            <a:r>
              <a:rPr lang="en-US" dirty="0" smtClean="0"/>
              <a:t>Many useful recipes</a:t>
            </a:r>
          </a:p>
          <a:p>
            <a:pPr lvl="1"/>
            <a:r>
              <a:rPr lang="en-US" dirty="0" smtClean="0"/>
              <a:t>Entity Mapper based on JPA annotations</a:t>
            </a:r>
            <a:endParaRPr lang="en-US" dirty="0"/>
          </a:p>
        </p:txBody>
      </p:sp>
      <p:pic>
        <p:nvPicPr>
          <p:cNvPr id="5" name="Picture 4"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73679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Cassandra </a:t>
            </a:r>
            <a:r>
              <a:rPr lang="en-US" dirty="0" err="1" smtClean="0"/>
              <a:t>Astyanax</a:t>
            </a:r>
            <a:r>
              <a:rPr lang="en-US" dirty="0" smtClean="0"/>
              <a:t> Recipes</a:t>
            </a:r>
            <a:endParaRPr lang="en-US" dirty="0"/>
          </a:p>
        </p:txBody>
      </p:sp>
      <p:sp>
        <p:nvSpPr>
          <p:cNvPr id="5" name="Content Placeholder 4"/>
          <p:cNvSpPr>
            <a:spLocks noGrp="1"/>
          </p:cNvSpPr>
          <p:nvPr>
            <p:ph idx="1"/>
          </p:nvPr>
        </p:nvSpPr>
        <p:spPr/>
        <p:txBody>
          <a:bodyPr>
            <a:normAutofit lnSpcReduction="10000"/>
          </a:bodyPr>
          <a:lstStyle/>
          <a:p>
            <a:r>
              <a:rPr lang="en-US" sz="2800" dirty="0" smtClean="0"/>
              <a:t>Distributed </a:t>
            </a:r>
            <a:r>
              <a:rPr lang="en-US" sz="2800" dirty="0"/>
              <a:t>row lock (without </a:t>
            </a:r>
            <a:r>
              <a:rPr lang="en-US" sz="2800" dirty="0" smtClean="0"/>
              <a:t>needing zookeeper</a:t>
            </a:r>
            <a:r>
              <a:rPr lang="en-US" sz="2800" dirty="0"/>
              <a:t>)</a:t>
            </a:r>
          </a:p>
          <a:p>
            <a:r>
              <a:rPr lang="en-US" sz="2800" dirty="0"/>
              <a:t>Multi-region row lock</a:t>
            </a:r>
          </a:p>
          <a:p>
            <a:r>
              <a:rPr lang="en-US" sz="2800" dirty="0"/>
              <a:t>Uniqueness constraint</a:t>
            </a:r>
          </a:p>
          <a:p>
            <a:r>
              <a:rPr lang="en-US" sz="2800" dirty="0"/>
              <a:t>Multi-row uniqueness constraint</a:t>
            </a:r>
          </a:p>
          <a:p>
            <a:r>
              <a:rPr lang="en-US" sz="2800" dirty="0"/>
              <a:t>Chunked and multi-threaded large file storage</a:t>
            </a:r>
          </a:p>
          <a:p>
            <a:r>
              <a:rPr lang="en-US" sz="2800" dirty="0"/>
              <a:t>Reverse index search</a:t>
            </a:r>
          </a:p>
          <a:p>
            <a:r>
              <a:rPr lang="en-US" sz="2800" dirty="0"/>
              <a:t>All rows query</a:t>
            </a:r>
          </a:p>
          <a:p>
            <a:r>
              <a:rPr lang="en-US" sz="2800" dirty="0"/>
              <a:t>Durable message </a:t>
            </a:r>
            <a:r>
              <a:rPr lang="en-US" sz="2800" dirty="0" smtClean="0"/>
              <a:t>queue</a:t>
            </a:r>
          </a:p>
          <a:p>
            <a:r>
              <a:rPr lang="en-US" sz="2800" dirty="0" smtClean="0"/>
              <a:t>Contributed: High cardinality reverse index</a:t>
            </a:r>
            <a:endParaRPr lang="en-US" sz="2800" dirty="0"/>
          </a:p>
        </p:txBody>
      </p:sp>
      <p:pic>
        <p:nvPicPr>
          <p:cNvPr id="7" name="Picture 6"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86922047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EVCache</a:t>
            </a:r>
            <a:r>
              <a:rPr lang="en-US" dirty="0" smtClean="0"/>
              <a:t> - Low latency data access</a:t>
            </a:r>
            <a:endParaRPr lang="en-US" dirty="0"/>
          </a:p>
        </p:txBody>
      </p:sp>
      <p:sp>
        <p:nvSpPr>
          <p:cNvPr id="3" name="Content Placeholder 2"/>
          <p:cNvSpPr>
            <a:spLocks noGrp="1"/>
          </p:cNvSpPr>
          <p:nvPr>
            <p:ph idx="1"/>
          </p:nvPr>
        </p:nvSpPr>
        <p:spPr>
          <a:xfrm>
            <a:off x="239094" y="1171483"/>
            <a:ext cx="8336374" cy="4738568"/>
          </a:xfrm>
        </p:spPr>
        <p:txBody>
          <a:bodyPr/>
          <a:lstStyle/>
          <a:p>
            <a:r>
              <a:rPr lang="en-US" dirty="0" smtClean="0"/>
              <a:t>multi-AZ and multi-Region replication</a:t>
            </a:r>
          </a:p>
          <a:p>
            <a:r>
              <a:rPr lang="en-US" dirty="0" smtClean="0"/>
              <a:t>Ephemeral data, session state (sort of)</a:t>
            </a:r>
          </a:p>
          <a:p>
            <a:r>
              <a:rPr lang="en-US" dirty="0" smtClean="0"/>
              <a:t>Client code</a:t>
            </a:r>
          </a:p>
          <a:p>
            <a:r>
              <a:rPr lang="en-US" dirty="0" err="1" smtClean="0"/>
              <a:t>Memcached</a:t>
            </a:r>
            <a:endParaRPr lang="en-US" dirty="0"/>
          </a:p>
        </p:txBody>
      </p:sp>
      <p:pic>
        <p:nvPicPr>
          <p:cNvPr id="5" name="Picture 4" descr="Eureka.png-login=smadappa&amp;token=dd0a1de452b2d3a436b568f46cfd3f7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010" y="2590902"/>
            <a:ext cx="5330548" cy="3832945"/>
          </a:xfrm>
          <a:prstGeom prst="rect">
            <a:avLst/>
          </a:prstGeom>
        </p:spPr>
      </p:pic>
      <p:pic>
        <p:nvPicPr>
          <p:cNvPr id="7" name="Picture 6"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22517393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Routing Customers to Code</a:t>
            </a:r>
            <a:endParaRPr lang="en-US" dirty="0"/>
          </a:p>
        </p:txBody>
      </p:sp>
      <p:sp>
        <p:nvSpPr>
          <p:cNvPr id="2" name="Subtitle 1"/>
          <p:cNvSpPr>
            <a:spLocks noGrp="1"/>
          </p:cNvSpPr>
          <p:nvPr>
            <p:ph type="subTitle" idx="1"/>
          </p:nvPr>
        </p:nvSpPr>
        <p:spPr/>
        <p:txBody>
          <a:bodyPr/>
          <a:lstStyle/>
          <a:p>
            <a:endParaRPr lang="en-US"/>
          </a:p>
        </p:txBody>
      </p:sp>
      <p:pic>
        <p:nvPicPr>
          <p:cNvPr id="5" name="Picture 4"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92476460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Denominator: DNS for Multi-Region Availability</a:t>
            </a:r>
            <a:endParaRPr lang="en-US" sz="32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094610646"/>
              </p:ext>
            </p:extLst>
          </p:nvPr>
        </p:nvGraphicFramePr>
        <p:xfrm>
          <a:off x="1086251" y="3748043"/>
          <a:ext cx="3099671" cy="230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239262242"/>
              </p:ext>
            </p:extLst>
          </p:nvPr>
        </p:nvGraphicFramePr>
        <p:xfrm>
          <a:off x="5455753" y="3748043"/>
          <a:ext cx="3099671" cy="230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9" name="TextBox 28"/>
          <p:cNvSpPr txBox="1"/>
          <p:nvPr/>
        </p:nvSpPr>
        <p:spPr>
          <a:xfrm>
            <a:off x="842964" y="5688291"/>
            <a:ext cx="7559194" cy="338554"/>
          </a:xfrm>
          <a:prstGeom prst="rect">
            <a:avLst/>
          </a:prstGeom>
          <a:noFill/>
        </p:spPr>
        <p:txBody>
          <a:bodyPr wrap="square" rtlCol="0">
            <a:spAutoFit/>
          </a:bodyPr>
          <a:lstStyle/>
          <a:p>
            <a:pPr algn="ctr"/>
            <a:r>
              <a:rPr lang="en-US" sz="1600" dirty="0" smtClean="0"/>
              <a:t>Denominator – manage traffic via multiple DNS providers with Java code</a:t>
            </a:r>
          </a:p>
        </p:txBody>
      </p:sp>
      <p:sp>
        <p:nvSpPr>
          <p:cNvPr id="8" name="Trapezoid 7"/>
          <p:cNvSpPr/>
          <p:nvPr/>
        </p:nvSpPr>
        <p:spPr>
          <a:xfrm>
            <a:off x="1275107" y="3916533"/>
            <a:ext cx="2607650" cy="218633"/>
          </a:xfrm>
          <a:prstGeom prst="trapezoid">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Regional Load Balancers</a:t>
            </a:r>
            <a:endParaRPr lang="en-US" sz="1400" dirty="0"/>
          </a:p>
        </p:txBody>
      </p:sp>
      <p:sp>
        <p:nvSpPr>
          <p:cNvPr id="9" name="Down Arrow 8"/>
          <p:cNvSpPr/>
          <p:nvPr/>
        </p:nvSpPr>
        <p:spPr>
          <a:xfrm>
            <a:off x="1445586" y="4135096"/>
            <a:ext cx="195445" cy="174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Down Arrow 9"/>
          <p:cNvSpPr/>
          <p:nvPr/>
        </p:nvSpPr>
        <p:spPr>
          <a:xfrm>
            <a:off x="2564459" y="4147510"/>
            <a:ext cx="195445" cy="174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Down Arrow 10"/>
          <p:cNvSpPr/>
          <p:nvPr/>
        </p:nvSpPr>
        <p:spPr>
          <a:xfrm>
            <a:off x="3573856" y="4135096"/>
            <a:ext cx="195445" cy="17464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Left-Right Arrow 12"/>
          <p:cNvSpPr/>
          <p:nvPr/>
        </p:nvSpPr>
        <p:spPr>
          <a:xfrm>
            <a:off x="6308509" y="5251737"/>
            <a:ext cx="279275" cy="1510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4" name="Left-Right Arrow 13"/>
          <p:cNvSpPr/>
          <p:nvPr/>
        </p:nvSpPr>
        <p:spPr>
          <a:xfrm>
            <a:off x="7426505" y="5251737"/>
            <a:ext cx="279275" cy="1510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Trapezoid 14"/>
          <p:cNvSpPr/>
          <p:nvPr/>
        </p:nvSpPr>
        <p:spPr>
          <a:xfrm>
            <a:off x="5671906" y="3916534"/>
            <a:ext cx="2574409" cy="217068"/>
          </a:xfrm>
          <a:prstGeom prst="trapezoid">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Regional Load Balancers</a:t>
            </a:r>
            <a:endParaRPr lang="en-US" sz="1400" dirty="0"/>
          </a:p>
        </p:txBody>
      </p:sp>
      <p:sp>
        <p:nvSpPr>
          <p:cNvPr id="16" name="Down Arrow 15"/>
          <p:cNvSpPr/>
          <p:nvPr/>
        </p:nvSpPr>
        <p:spPr>
          <a:xfrm>
            <a:off x="5815036" y="4133531"/>
            <a:ext cx="192954" cy="1733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7" name="Down Arrow 16"/>
          <p:cNvSpPr/>
          <p:nvPr/>
        </p:nvSpPr>
        <p:spPr>
          <a:xfrm>
            <a:off x="6906047" y="4133531"/>
            <a:ext cx="192954" cy="1733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Down Arrow 17"/>
          <p:cNvSpPr/>
          <p:nvPr/>
        </p:nvSpPr>
        <p:spPr>
          <a:xfrm>
            <a:off x="7865687" y="4133531"/>
            <a:ext cx="192954" cy="1733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9" name="Left-Right Arrow 18"/>
          <p:cNvSpPr/>
          <p:nvPr/>
        </p:nvSpPr>
        <p:spPr>
          <a:xfrm>
            <a:off x="4230063" y="5173124"/>
            <a:ext cx="1199957" cy="25277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Left-Right Arrow 22"/>
          <p:cNvSpPr/>
          <p:nvPr/>
        </p:nvSpPr>
        <p:spPr>
          <a:xfrm>
            <a:off x="3034000" y="5255969"/>
            <a:ext cx="279275" cy="1510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Left-Right Arrow 23"/>
          <p:cNvSpPr/>
          <p:nvPr/>
        </p:nvSpPr>
        <p:spPr>
          <a:xfrm>
            <a:off x="1973815" y="5225727"/>
            <a:ext cx="279275" cy="15101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Smiley Face 24"/>
          <p:cNvSpPr/>
          <p:nvPr/>
        </p:nvSpPr>
        <p:spPr>
          <a:xfrm>
            <a:off x="6522344" y="1727791"/>
            <a:ext cx="703786" cy="709989"/>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p>
        </p:txBody>
      </p:sp>
      <p:sp>
        <p:nvSpPr>
          <p:cNvPr id="26" name="Cloud 25"/>
          <p:cNvSpPr/>
          <p:nvPr/>
        </p:nvSpPr>
        <p:spPr>
          <a:xfrm>
            <a:off x="2758371" y="2579646"/>
            <a:ext cx="1476332" cy="790931"/>
          </a:xfrm>
          <a:prstGeom prst="cloud">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err="1" smtClean="0">
                <a:solidFill>
                  <a:srgbClr val="000000"/>
                </a:solidFill>
              </a:rPr>
              <a:t>UltraDNS</a:t>
            </a:r>
            <a:endParaRPr lang="en-US" sz="1400" dirty="0">
              <a:solidFill>
                <a:srgbClr val="000000"/>
              </a:solidFill>
            </a:endParaRPr>
          </a:p>
        </p:txBody>
      </p:sp>
      <p:sp>
        <p:nvSpPr>
          <p:cNvPr id="27" name="Cloud 26"/>
          <p:cNvSpPr/>
          <p:nvPr/>
        </p:nvSpPr>
        <p:spPr>
          <a:xfrm>
            <a:off x="5089108" y="2601022"/>
            <a:ext cx="1476332" cy="790931"/>
          </a:xfrm>
          <a:prstGeom prst="cloud">
            <a:avLst/>
          </a:prstGeom>
          <a:solidFill>
            <a:schemeClr val="accent4">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err="1" smtClean="0">
                <a:solidFill>
                  <a:srgbClr val="000000"/>
                </a:solidFill>
              </a:rPr>
              <a:t>DynECT</a:t>
            </a:r>
            <a:r>
              <a:rPr lang="en-US" sz="1400" dirty="0" smtClean="0">
                <a:solidFill>
                  <a:srgbClr val="000000"/>
                </a:solidFill>
              </a:rPr>
              <a:t> DNS</a:t>
            </a:r>
            <a:endParaRPr lang="en-US" sz="1400" dirty="0">
              <a:solidFill>
                <a:srgbClr val="000000"/>
              </a:solidFill>
            </a:endParaRPr>
          </a:p>
        </p:txBody>
      </p:sp>
      <p:sp>
        <p:nvSpPr>
          <p:cNvPr id="28" name="Cloud 27"/>
          <p:cNvSpPr/>
          <p:nvPr/>
        </p:nvSpPr>
        <p:spPr>
          <a:xfrm>
            <a:off x="3404711" y="3256857"/>
            <a:ext cx="2277105" cy="587834"/>
          </a:xfrm>
          <a:prstGeom prst="cloud">
            <a:avLst/>
          </a:prstGeom>
          <a:solidFill>
            <a:schemeClr val="accent3"/>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smtClean="0">
                <a:solidFill>
                  <a:srgbClr val="000000"/>
                </a:solidFill>
              </a:rPr>
              <a:t>AWS Route53</a:t>
            </a:r>
            <a:endParaRPr lang="en-US" sz="1400" dirty="0">
              <a:solidFill>
                <a:srgbClr val="000000"/>
              </a:solidFill>
            </a:endParaRPr>
          </a:p>
        </p:txBody>
      </p:sp>
      <p:pic>
        <p:nvPicPr>
          <p:cNvPr id="30" name="Picture 29" descr="TwitterLogo.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6505" y="2756907"/>
            <a:ext cx="788155" cy="802232"/>
          </a:xfrm>
          <a:prstGeom prst="rect">
            <a:avLst/>
          </a:prstGeom>
        </p:spPr>
      </p:pic>
      <p:sp>
        <p:nvSpPr>
          <p:cNvPr id="3" name="Frame 2"/>
          <p:cNvSpPr/>
          <p:nvPr/>
        </p:nvSpPr>
        <p:spPr>
          <a:xfrm>
            <a:off x="1182313" y="2491426"/>
            <a:ext cx="6875137" cy="1340849"/>
          </a:xfrm>
          <a:prstGeom prst="fram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4" name="TextBox 3"/>
          <p:cNvSpPr txBox="1"/>
          <p:nvPr/>
        </p:nvSpPr>
        <p:spPr>
          <a:xfrm>
            <a:off x="6754083" y="2832350"/>
            <a:ext cx="1209487" cy="261735"/>
          </a:xfrm>
          <a:prstGeom prst="rect">
            <a:avLst/>
          </a:prstGeom>
          <a:noFill/>
        </p:spPr>
        <p:txBody>
          <a:bodyPr wrap="square" rtlCol="0">
            <a:spAutoFit/>
          </a:bodyPr>
          <a:lstStyle/>
          <a:p>
            <a:r>
              <a:rPr lang="en-US" sz="1400" dirty="0" smtClean="0">
                <a:solidFill>
                  <a:srgbClr val="FF0000"/>
                </a:solidFill>
              </a:rPr>
              <a:t>Denominator</a:t>
            </a:r>
            <a:endParaRPr lang="en-US" sz="1400" dirty="0">
              <a:solidFill>
                <a:srgbClr val="FF0000"/>
              </a:solidFill>
            </a:endParaRPr>
          </a:p>
        </p:txBody>
      </p:sp>
      <p:sp>
        <p:nvSpPr>
          <p:cNvPr id="36" name="&quot;No&quot; Symbol 35"/>
          <p:cNvSpPr/>
          <p:nvPr/>
        </p:nvSpPr>
        <p:spPr>
          <a:xfrm>
            <a:off x="3087443" y="2724589"/>
            <a:ext cx="548067" cy="587489"/>
          </a:xfrm>
          <a:prstGeom prst="noSmoking">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solidFill>
                <a:schemeClr val="tx1"/>
              </a:solidFill>
            </a:endParaRPr>
          </a:p>
        </p:txBody>
      </p:sp>
      <p:sp>
        <p:nvSpPr>
          <p:cNvPr id="37" name="Smiley Face 36"/>
          <p:cNvSpPr/>
          <p:nvPr/>
        </p:nvSpPr>
        <p:spPr>
          <a:xfrm>
            <a:off x="2361380" y="1739196"/>
            <a:ext cx="703786" cy="709989"/>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p>
        </p:txBody>
      </p:sp>
      <p:sp>
        <p:nvSpPr>
          <p:cNvPr id="5" name="Rectangle 4"/>
          <p:cNvSpPr/>
          <p:nvPr/>
        </p:nvSpPr>
        <p:spPr>
          <a:xfrm>
            <a:off x="1072867" y="4279224"/>
            <a:ext cx="7455329" cy="198647"/>
          </a:xfrm>
          <a:prstGeom prst="rect">
            <a:avLst/>
          </a:prstGeom>
          <a:solidFill>
            <a:schemeClr val="accent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err="1" smtClean="0"/>
              <a:t>Zuul</a:t>
            </a:r>
            <a:r>
              <a:rPr lang="en-US" sz="1400" dirty="0" smtClean="0"/>
              <a:t> API Router</a:t>
            </a:r>
            <a:endParaRPr lang="en-US" sz="1400" dirty="0"/>
          </a:p>
        </p:txBody>
      </p:sp>
      <p:sp>
        <p:nvSpPr>
          <p:cNvPr id="31" name="&quot;No&quot; Symbol 30"/>
          <p:cNvSpPr/>
          <p:nvPr/>
        </p:nvSpPr>
        <p:spPr>
          <a:xfrm>
            <a:off x="7651287" y="4373832"/>
            <a:ext cx="992527" cy="1041962"/>
          </a:xfrm>
          <a:prstGeom prst="noSmoking">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solidFill>
                <a:schemeClr val="tx1"/>
              </a:solidFill>
            </a:endParaRPr>
          </a:p>
        </p:txBody>
      </p:sp>
      <p:sp>
        <p:nvSpPr>
          <p:cNvPr id="32" name="&quot;No&quot; Symbol 31"/>
          <p:cNvSpPr/>
          <p:nvPr/>
        </p:nvSpPr>
        <p:spPr>
          <a:xfrm>
            <a:off x="6523949" y="4373832"/>
            <a:ext cx="992527" cy="1041962"/>
          </a:xfrm>
          <a:prstGeom prst="noSmoking">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solidFill>
                <a:schemeClr val="tx1"/>
              </a:solidFill>
            </a:endParaRPr>
          </a:p>
        </p:txBody>
      </p:sp>
      <p:sp>
        <p:nvSpPr>
          <p:cNvPr id="33" name="&quot;No&quot; Symbol 32"/>
          <p:cNvSpPr/>
          <p:nvPr/>
        </p:nvSpPr>
        <p:spPr>
          <a:xfrm>
            <a:off x="5418534" y="4373211"/>
            <a:ext cx="992527" cy="1041962"/>
          </a:xfrm>
          <a:prstGeom prst="noSmoking">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solidFill>
                <a:schemeClr val="tx1"/>
              </a:solidFill>
            </a:endParaRPr>
          </a:p>
        </p:txBody>
      </p:sp>
      <p:sp>
        <p:nvSpPr>
          <p:cNvPr id="35" name="&quot;No&quot; Symbol 34"/>
          <p:cNvSpPr/>
          <p:nvPr/>
        </p:nvSpPr>
        <p:spPr>
          <a:xfrm>
            <a:off x="6731841" y="3744135"/>
            <a:ext cx="548067" cy="587489"/>
          </a:xfrm>
          <a:prstGeom prst="noSmoking">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solidFill>
                <a:schemeClr val="tx1"/>
              </a:solidFill>
            </a:endParaRPr>
          </a:p>
        </p:txBody>
      </p:sp>
      <p:pic>
        <p:nvPicPr>
          <p:cNvPr id="38" name="Picture 37" descr="TwitterLogo.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51302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animBg="1"/>
      <p:bldP spid="32" grpId="0" animBg="1"/>
      <p:bldP spid="33" grpId="0" animBg="1"/>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Zuul</a:t>
            </a:r>
            <a:r>
              <a:rPr lang="en-US" dirty="0"/>
              <a:t> </a:t>
            </a:r>
            <a:r>
              <a:rPr lang="en-US" dirty="0" smtClean="0"/>
              <a:t>– Smart and Scalable Routing Layer</a:t>
            </a:r>
            <a:endParaRPr lang="en-US" sz="2000" dirty="0"/>
          </a:p>
        </p:txBody>
      </p:sp>
      <p:pic>
        <p:nvPicPr>
          <p:cNvPr id="4" name="Content Placeholder 3"/>
          <p:cNvPicPr>
            <a:picLocks noGrp="1" noChangeAspect="1"/>
          </p:cNvPicPr>
          <p:nvPr>
            <p:ph idx="1"/>
          </p:nvPr>
        </p:nvPicPr>
        <p:blipFill rotWithShape="1">
          <a:blip r:embed="rId3"/>
          <a:srcRect l="-17500" r="-17500"/>
          <a:stretch/>
        </p:blipFill>
        <p:spPr>
          <a:xfrm>
            <a:off x="336550" y="1445684"/>
            <a:ext cx="8205788" cy="4739216"/>
          </a:xfrm>
        </p:spPr>
      </p:pic>
      <p:pic>
        <p:nvPicPr>
          <p:cNvPr id="6" name="Picture 5" descr="Twitte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704685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736"/>
            <a:ext cx="9144000" cy="4971286"/>
          </a:xfrm>
          <a:prstGeom prst="rect">
            <a:avLst/>
          </a:prstGeom>
        </p:spPr>
      </p:pic>
      <p:sp>
        <p:nvSpPr>
          <p:cNvPr id="5" name="Frame 4"/>
          <p:cNvSpPr/>
          <p:nvPr/>
        </p:nvSpPr>
        <p:spPr>
          <a:xfrm>
            <a:off x="1667565" y="1562848"/>
            <a:ext cx="1373187" cy="23832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913459" y="3523563"/>
            <a:ext cx="2508661" cy="189455"/>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122718" y="1596517"/>
            <a:ext cx="1574586" cy="19056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3754783" y="4178482"/>
            <a:ext cx="1400312" cy="19056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1022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Ribbon library for internal request routing</a:t>
            </a:r>
            <a:endParaRPr lang="en-US" dirty="0"/>
          </a:p>
        </p:txBody>
      </p:sp>
      <p:pic>
        <p:nvPicPr>
          <p:cNvPr id="4" name="Content Placeholder 3" descr="NIWSTopology.png"/>
          <p:cNvPicPr>
            <a:picLocks noGrp="1" noChangeAspect="1"/>
          </p:cNvPicPr>
          <p:nvPr>
            <p:ph idx="1"/>
          </p:nvPr>
        </p:nvPicPr>
        <p:blipFill>
          <a:blip r:embed="rId2">
            <a:extLst>
              <a:ext uri="{28A0092B-C50C-407E-A947-70E740481C1C}">
                <a14:useLocalDpi xmlns:a14="http://schemas.microsoft.com/office/drawing/2010/main" val="0"/>
              </a:ext>
            </a:extLst>
          </a:blip>
          <a:srcRect l="-14930" r="-14930"/>
          <a:stretch>
            <a:fillRect/>
          </a:stretch>
        </p:blipFill>
        <p:spPr>
          <a:xfrm>
            <a:off x="336550" y="1445684"/>
            <a:ext cx="8205788" cy="4739216"/>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1196767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Ribbon – Zone Aware LB</a:t>
            </a:r>
            <a:endParaRPr lang="en-US" dirty="0"/>
          </a:p>
        </p:txBody>
      </p:sp>
      <p:pic>
        <p:nvPicPr>
          <p:cNvPr id="4" name="Content Placeholder 3" descr="ZALB-animated.gif"/>
          <p:cNvPicPr>
            <a:picLocks noGrp="1" noChangeAspect="1"/>
          </p:cNvPicPr>
          <p:nvPr>
            <p:ph idx="1"/>
          </p:nvPr>
        </p:nvPicPr>
        <p:blipFill>
          <a:blip r:embed="rId2">
            <a:extLst>
              <a:ext uri="{28A0092B-C50C-407E-A947-70E740481C1C}">
                <a14:useLocalDpi xmlns:a14="http://schemas.microsoft.com/office/drawing/2010/main" val="0"/>
              </a:ext>
            </a:extLst>
          </a:blip>
          <a:srcRect l="-18414" r="-18414"/>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124323581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Karyon</a:t>
            </a:r>
            <a:r>
              <a:rPr lang="en-US" dirty="0" smtClean="0"/>
              <a:t> - Common server container</a:t>
            </a:r>
            <a:endParaRPr lang="en-US" dirty="0"/>
          </a:p>
        </p:txBody>
      </p:sp>
      <p:sp>
        <p:nvSpPr>
          <p:cNvPr id="3" name="Content Placeholder 2"/>
          <p:cNvSpPr>
            <a:spLocks noGrp="1"/>
          </p:cNvSpPr>
          <p:nvPr>
            <p:ph idx="1"/>
          </p:nvPr>
        </p:nvSpPr>
        <p:spPr/>
        <p:txBody>
          <a:bodyPr/>
          <a:lstStyle/>
          <a:p>
            <a:pPr marL="457200" lvl="0" indent="-419100">
              <a:buClr>
                <a:schemeClr val="lt1"/>
              </a:buClr>
              <a:buSzPct val="166666"/>
            </a:pPr>
            <a:r>
              <a:rPr lang="en" dirty="0"/>
              <a:t>Bootstrapping</a:t>
            </a:r>
          </a:p>
          <a:p>
            <a:pPr marL="914400" lvl="1" indent="-381000">
              <a:spcBef>
                <a:spcPts val="480"/>
              </a:spcBef>
              <a:buClr>
                <a:schemeClr val="lt1"/>
              </a:buClr>
              <a:buSzPct val="100000"/>
              <a:buFont typeface="Courier New"/>
              <a:buChar char="o"/>
            </a:pPr>
            <a:r>
              <a:rPr lang="en" sz="2400" dirty="0"/>
              <a:t>Dependency &amp; Lifecycle management via Governator.</a:t>
            </a:r>
          </a:p>
          <a:p>
            <a:pPr marL="914400" lvl="1" indent="-381000">
              <a:spcBef>
                <a:spcPts val="480"/>
              </a:spcBef>
              <a:buClr>
                <a:schemeClr val="lt1"/>
              </a:buClr>
              <a:buSzPct val="100000"/>
              <a:buFont typeface="Courier New"/>
              <a:buChar char="o"/>
            </a:pPr>
            <a:r>
              <a:rPr lang="en" sz="2400" dirty="0"/>
              <a:t>Service registry </a:t>
            </a:r>
            <a:r>
              <a:rPr lang="en-US" sz="2400" dirty="0" smtClean="0"/>
              <a:t>via</a:t>
            </a:r>
            <a:r>
              <a:rPr lang="en" sz="2400" dirty="0" smtClean="0"/>
              <a:t> </a:t>
            </a:r>
            <a:r>
              <a:rPr lang="en" sz="2400" dirty="0"/>
              <a:t>Eureka</a:t>
            </a:r>
            <a:r>
              <a:rPr lang="en" sz="2400" dirty="0" smtClean="0"/>
              <a:t>.</a:t>
            </a:r>
            <a:endParaRPr lang="en-US" sz="2400" dirty="0" smtClean="0"/>
          </a:p>
          <a:p>
            <a:pPr marL="914400" lvl="1" indent="-381000">
              <a:spcBef>
                <a:spcPts val="480"/>
              </a:spcBef>
              <a:buClr>
                <a:schemeClr val="lt1"/>
              </a:buClr>
              <a:buSzPct val="100000"/>
              <a:buFont typeface="Courier New"/>
              <a:buChar char="o"/>
            </a:pPr>
            <a:r>
              <a:rPr lang="en-US" sz="2400" dirty="0" smtClean="0"/>
              <a:t>Property management via </a:t>
            </a:r>
            <a:r>
              <a:rPr lang="en-US" sz="2400" dirty="0" err="1" smtClean="0"/>
              <a:t>Archaius</a:t>
            </a:r>
            <a:endParaRPr lang="en-US" sz="2400" dirty="0" smtClean="0"/>
          </a:p>
          <a:p>
            <a:pPr marL="914400" lvl="1" indent="-381000">
              <a:spcBef>
                <a:spcPts val="480"/>
              </a:spcBef>
              <a:buClr>
                <a:schemeClr val="lt1"/>
              </a:buClr>
              <a:buSzPct val="100000"/>
              <a:buFont typeface="Courier New"/>
              <a:buChar char="o"/>
            </a:pPr>
            <a:r>
              <a:rPr lang="en-US" sz="2400" dirty="0" smtClean="0"/>
              <a:t>Hooks for Latency Monkey testing</a:t>
            </a:r>
          </a:p>
          <a:p>
            <a:pPr marL="914400" lvl="1" indent="-381000">
              <a:spcBef>
                <a:spcPts val="480"/>
              </a:spcBef>
              <a:buClr>
                <a:schemeClr val="lt1"/>
              </a:buClr>
              <a:buSzPct val="100000"/>
              <a:buFont typeface="Courier New"/>
              <a:buChar char="o"/>
            </a:pPr>
            <a:r>
              <a:rPr lang="en-US" sz="2400" dirty="0" smtClean="0"/>
              <a:t>Preconfigured status page and </a:t>
            </a:r>
            <a:r>
              <a:rPr lang="en-US" sz="2400" dirty="0" err="1" smtClean="0"/>
              <a:t>heathcheck</a:t>
            </a:r>
            <a:r>
              <a:rPr lang="en-US" sz="2400" dirty="0"/>
              <a:t> </a:t>
            </a:r>
            <a:r>
              <a:rPr lang="en-US" sz="2400" dirty="0" smtClean="0"/>
              <a:t>servlets</a:t>
            </a:r>
            <a:endParaRPr lang="en-US" dirty="0" smtClean="0"/>
          </a:p>
          <a:p>
            <a:pPr marL="914400" lvl="1" indent="-381000">
              <a:spcBef>
                <a:spcPts val="480"/>
              </a:spcBef>
              <a:buClr>
                <a:schemeClr val="lt1"/>
              </a:buClr>
              <a:buSzPct val="100000"/>
              <a:buFont typeface="Courier New"/>
              <a:buChar char="o"/>
            </a:pPr>
            <a:endParaRPr lang="en" sz="2400" dirty="0"/>
          </a:p>
        </p:txBody>
      </p:sp>
      <p:sp>
        <p:nvSpPr>
          <p:cNvPr id="6" name="Shape 113"/>
          <p:cNvSpPr/>
          <p:nvPr/>
        </p:nvSpPr>
        <p:spPr>
          <a:xfrm>
            <a:off x="7225429" y="907245"/>
            <a:ext cx="1713166" cy="1385911"/>
          </a:xfrm>
          <a:prstGeom prst="rect">
            <a:avLst/>
          </a:prstGeom>
          <a:blipFill>
            <a:blip r:embed="rId2"/>
            <a:stretch>
              <a:fillRect/>
            </a:stretch>
          </a:blipFill>
          <a:ln>
            <a:noFill/>
          </a:ln>
        </p:spPr>
      </p:sp>
      <p:pic>
        <p:nvPicPr>
          <p:cNvPr id="7" name="Picture 6"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
        <p:nvSpPr>
          <p:cNvPr id="8" name="Shape 142"/>
          <p:cNvSpPr/>
          <p:nvPr/>
        </p:nvSpPr>
        <p:spPr>
          <a:xfrm>
            <a:off x="1178150" y="4644771"/>
            <a:ext cx="6096000" cy="1104900"/>
          </a:xfrm>
          <a:prstGeom prst="rect">
            <a:avLst/>
          </a:prstGeom>
          <a:blipFill>
            <a:blip r:embed="rId4"/>
            <a:stretch>
              <a:fillRect/>
            </a:stretch>
          </a:blipFill>
          <a:ln>
            <a:noFill/>
          </a:ln>
        </p:spPr>
      </p:sp>
    </p:spTree>
    <p:extLst>
      <p:ext uri="{BB962C8B-B14F-4D97-AF65-F5344CB8AC3E}">
        <p14:creationId xmlns:p14="http://schemas.microsoft.com/office/powerpoint/2010/main" val="17944335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22850" y="1271326"/>
            <a:ext cx="8229600" cy="5384100"/>
          </a:xfrm>
          <a:prstGeom prst="rect">
            <a:avLst/>
          </a:prstGeom>
        </p:spPr>
        <p:txBody>
          <a:bodyPr lIns="91425" tIns="91425" rIns="91425" bIns="91425" anchor="t" anchorCtr="0">
            <a:noAutofit/>
          </a:bodyPr>
          <a:lstStyle/>
          <a:p>
            <a:pPr marL="457200" lvl="0" indent="-419100" rtl="0">
              <a:buClr>
                <a:schemeClr val="lt1"/>
              </a:buClr>
              <a:buSzPct val="166666"/>
              <a:buFont typeface="Arial"/>
              <a:buChar char="•"/>
            </a:pPr>
            <a:r>
              <a:rPr lang="en-US" dirty="0" smtClean="0">
                <a:solidFill>
                  <a:srgbClr val="000000"/>
                </a:solidFill>
              </a:rPr>
              <a:t>Embedded Status Page Console</a:t>
            </a:r>
            <a:endParaRPr lang="en" dirty="0">
              <a:solidFill>
                <a:srgbClr val="000000"/>
              </a:solidFill>
            </a:endParaRPr>
          </a:p>
          <a:p>
            <a:pPr marL="914400" lvl="1" indent="-381000" rtl="0">
              <a:buClr>
                <a:schemeClr val="lt1"/>
              </a:buClr>
              <a:buSzPct val="80000"/>
              <a:buFont typeface="Courier New"/>
              <a:buChar char="o"/>
            </a:pPr>
            <a:r>
              <a:rPr lang="en" dirty="0">
                <a:solidFill>
                  <a:srgbClr val="000000"/>
                </a:solidFill>
              </a:rPr>
              <a:t>Environment</a:t>
            </a:r>
          </a:p>
          <a:p>
            <a:pPr marL="914400" lvl="1" indent="-381000" rtl="0">
              <a:buClr>
                <a:schemeClr val="lt1"/>
              </a:buClr>
              <a:buSzPct val="80000"/>
              <a:buFont typeface="Courier New"/>
              <a:buChar char="o"/>
            </a:pPr>
            <a:r>
              <a:rPr lang="en" dirty="0">
                <a:solidFill>
                  <a:srgbClr val="000000"/>
                </a:solidFill>
              </a:rPr>
              <a:t>Eureka</a:t>
            </a:r>
          </a:p>
          <a:p>
            <a:pPr marL="914400" lvl="1" indent="-381000" rtl="0">
              <a:buClr>
                <a:schemeClr val="lt1"/>
              </a:buClr>
              <a:buSzPct val="80000"/>
              <a:buFont typeface="Courier New"/>
              <a:buChar char="o"/>
            </a:pPr>
            <a:r>
              <a:rPr lang="en" dirty="0">
                <a:solidFill>
                  <a:srgbClr val="000000"/>
                </a:solidFill>
              </a:rPr>
              <a:t>JMX</a:t>
            </a:r>
          </a:p>
          <a:p>
            <a:endParaRPr lang="en" dirty="0">
              <a:solidFill>
                <a:srgbClr val="000000"/>
              </a:solidFill>
            </a:endParaRPr>
          </a:p>
          <a:p>
            <a:endParaRPr lang="en" dirty="0">
              <a:solidFill>
                <a:srgbClr val="000000"/>
              </a:solidFill>
            </a:endParaRPr>
          </a:p>
          <a:p>
            <a:endParaRPr lang="en" dirty="0">
              <a:solidFill>
                <a:srgbClr val="000000"/>
              </a:solidFill>
            </a:endParaRPr>
          </a:p>
          <a:p>
            <a:endParaRPr lang="en" dirty="0">
              <a:solidFill>
                <a:srgbClr val="000000"/>
              </a:solidFill>
            </a:endParaRPr>
          </a:p>
          <a:p>
            <a:endParaRPr lang="en" dirty="0">
              <a:solidFill>
                <a:srgbClr val="000000"/>
              </a:solidFill>
            </a:endParaRPr>
          </a:p>
          <a:p>
            <a:endParaRPr lang="en" dirty="0">
              <a:solidFill>
                <a:srgbClr val="000000"/>
              </a:solidFill>
            </a:endParaRPr>
          </a:p>
        </p:txBody>
      </p:sp>
      <p:sp>
        <p:nvSpPr>
          <p:cNvPr id="127" name="Shape 127"/>
          <p:cNvSpPr/>
          <p:nvPr/>
        </p:nvSpPr>
        <p:spPr>
          <a:xfrm>
            <a:off x="3008809" y="2634485"/>
            <a:ext cx="5870313" cy="3218775"/>
          </a:xfrm>
          <a:prstGeom prst="rect">
            <a:avLst/>
          </a:prstGeom>
          <a:blipFill>
            <a:blip r:embed="rId3"/>
            <a:stretch>
              <a:fillRect/>
            </a:stretch>
          </a:blipFill>
          <a:ln>
            <a:noFill/>
          </a:ln>
        </p:spPr>
      </p:sp>
      <p:sp>
        <p:nvSpPr>
          <p:cNvPr id="128" name="Shape 128"/>
          <p:cNvSpPr txBox="1">
            <a:spLocks noGrp="1"/>
          </p:cNvSpPr>
          <p:nvPr>
            <p:ph type="title"/>
          </p:nvPr>
        </p:nvSpPr>
        <p:spPr>
          <a:xfrm>
            <a:off x="457200" y="431354"/>
            <a:ext cx="8229600" cy="748799"/>
          </a:xfrm>
          <a:prstGeom prst="rect">
            <a:avLst/>
          </a:prstGeom>
        </p:spPr>
        <p:txBody>
          <a:bodyPr lIns="91425" tIns="91425" rIns="91425" bIns="91425" anchor="b" anchorCtr="0">
            <a:noAutofit/>
          </a:bodyPr>
          <a:lstStyle/>
          <a:p>
            <a:pPr lvl="0" rtl="0">
              <a:buNone/>
            </a:pPr>
            <a:r>
              <a:rPr lang="en" dirty="0" smtClean="0"/>
              <a:t>Karyon</a:t>
            </a:r>
            <a:endParaRPr lang="en" dirty="0"/>
          </a:p>
        </p:txBody>
      </p:sp>
      <p:sp>
        <p:nvSpPr>
          <p:cNvPr id="7" name="Shape 113"/>
          <p:cNvSpPr/>
          <p:nvPr/>
        </p:nvSpPr>
        <p:spPr>
          <a:xfrm>
            <a:off x="7081864" y="950927"/>
            <a:ext cx="1713166" cy="1385911"/>
          </a:xfrm>
          <a:prstGeom prst="rect">
            <a:avLst/>
          </a:prstGeom>
          <a:blipFill>
            <a:blip r:embed="rId4"/>
            <a:stretch>
              <a:fillRect/>
            </a:stretch>
          </a:blipFill>
          <a:ln>
            <a:noFill/>
          </a:ln>
        </p:spPr>
      </p:sp>
      <p:pic>
        <p:nvPicPr>
          <p:cNvPr id="8" name="Picture 7" descr="Twitter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41432939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Availability</a:t>
            </a:r>
            <a:endParaRPr lang="en-US" dirty="0"/>
          </a:p>
        </p:txBody>
      </p:sp>
      <p:sp>
        <p:nvSpPr>
          <p:cNvPr id="3" name="Subtitle 2"/>
          <p:cNvSpPr>
            <a:spLocks noGrp="1"/>
          </p:cNvSpPr>
          <p:nvPr>
            <p:ph type="subTitle" idx="1"/>
          </p:nvPr>
        </p:nvSpPr>
        <p:spPr/>
        <p:txBody>
          <a:bodyPr/>
          <a:lstStyle/>
          <a:p>
            <a:endParaRPr lang="en-US"/>
          </a:p>
        </p:txBody>
      </p:sp>
      <p:pic>
        <p:nvPicPr>
          <p:cNvPr id="4" name="Picture 3" descr="Twitte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7908704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Either you break it, or users will</a:t>
            </a:r>
            <a:endParaRPr lang="en-US" dirty="0"/>
          </a:p>
        </p:txBody>
      </p:sp>
      <p:pic>
        <p:nvPicPr>
          <p:cNvPr id="4" name="Content Placeholder 3" descr="transparent SimianArmy.eps"/>
          <p:cNvPicPr>
            <a:picLocks noGrp="1" noChangeAspect="1"/>
          </p:cNvPicPr>
          <p:nvPr>
            <p:ph idx="1"/>
          </p:nvPr>
        </p:nvPicPr>
        <p:blipFill>
          <a:blip r:embed="rId2">
            <a:extLst>
              <a:ext uri="{28A0092B-C50C-407E-A947-70E740481C1C}">
                <a14:useLocalDpi xmlns:a14="http://schemas.microsoft.com/office/drawing/2010/main" val="0"/>
              </a:ext>
            </a:extLst>
          </a:blip>
          <a:srcRect l="-62833" r="-62833"/>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09174006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some Chaos to your system</a:t>
            </a:r>
            <a:endParaRPr lang="en-US" dirty="0"/>
          </a:p>
        </p:txBody>
      </p:sp>
      <p:pic>
        <p:nvPicPr>
          <p:cNvPr id="4" name="Content Placeholder 3" descr="netflix-chaos-monkey.jpg"/>
          <p:cNvPicPr>
            <a:picLocks noGrp="1" noChangeAspect="1"/>
          </p:cNvPicPr>
          <p:nvPr>
            <p:ph idx="1"/>
          </p:nvPr>
        </p:nvPicPr>
        <p:blipFill>
          <a:blip r:embed="rId2">
            <a:extLst>
              <a:ext uri="{28A0092B-C50C-407E-A947-70E740481C1C}">
                <a14:useLocalDpi xmlns:a14="http://schemas.microsoft.com/office/drawing/2010/main" val="0"/>
              </a:ext>
            </a:extLst>
          </a:blip>
          <a:srcRect l="-31385" r="-31385"/>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60414195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53927"/>
            <a:ext cx="8205304" cy="1702373"/>
          </a:xfrm>
        </p:spPr>
        <p:txBody>
          <a:bodyPr>
            <a:normAutofit fontScale="90000"/>
          </a:bodyPr>
          <a:lstStyle/>
          <a:p>
            <a:r>
              <a:rPr lang="en-US" dirty="0" smtClean="0"/>
              <a:t>Clean up your room! – Janitor Monkey</a:t>
            </a:r>
            <a:br>
              <a:rPr lang="en-US" dirty="0" smtClean="0"/>
            </a:br>
            <a:r>
              <a:rPr lang="en-US" sz="2400" dirty="0" smtClean="0"/>
              <a:t>Works with </a:t>
            </a:r>
            <a:r>
              <a:rPr lang="en-US" sz="2400" dirty="0" err="1" smtClean="0"/>
              <a:t>Edda</a:t>
            </a:r>
            <a:r>
              <a:rPr lang="en-US" sz="2400" dirty="0"/>
              <a:t> </a:t>
            </a:r>
            <a:r>
              <a:rPr lang="en-US" sz="2400" dirty="0" smtClean="0"/>
              <a:t>history to clean up after </a:t>
            </a:r>
            <a:r>
              <a:rPr lang="en-US" sz="2400" dirty="0" err="1" smtClean="0"/>
              <a:t>Asgard</a:t>
            </a:r>
            <a:endParaRPr lang="en-US" sz="2400" dirty="0"/>
          </a:p>
        </p:txBody>
      </p:sp>
      <p:pic>
        <p:nvPicPr>
          <p:cNvPr id="4" name="Content Placeholder 3" descr="janitor.png"/>
          <p:cNvPicPr>
            <a:picLocks noGrp="1" noChangeAspect="1"/>
          </p:cNvPicPr>
          <p:nvPr>
            <p:ph idx="1"/>
          </p:nvPr>
        </p:nvPicPr>
        <p:blipFill>
          <a:blip r:embed="rId2">
            <a:extLst>
              <a:ext uri="{28A0092B-C50C-407E-A947-70E740481C1C}">
                <a14:useLocalDpi xmlns:a14="http://schemas.microsoft.com/office/drawing/2010/main" val="0"/>
              </a:ext>
            </a:extLst>
          </a:blip>
          <a:srcRect l="-35904" r="-35904"/>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30124956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53927"/>
            <a:ext cx="8205304" cy="1454187"/>
          </a:xfrm>
        </p:spPr>
        <p:txBody>
          <a:bodyPr>
            <a:normAutofit/>
          </a:bodyPr>
          <a:lstStyle/>
          <a:p>
            <a:r>
              <a:rPr lang="en-US" dirty="0" smtClean="0"/>
              <a:t>Conformity Monkey</a:t>
            </a:r>
            <a:br>
              <a:rPr lang="en-US" dirty="0" smtClean="0"/>
            </a:br>
            <a:r>
              <a:rPr lang="en-US" sz="2200" dirty="0" smtClean="0"/>
              <a:t>Track and alert for old code versions and known issues</a:t>
            </a:r>
            <a:br>
              <a:rPr lang="en-US" sz="2200" dirty="0" smtClean="0"/>
            </a:br>
            <a:r>
              <a:rPr lang="en-US" sz="2200" dirty="0" smtClean="0"/>
              <a:t>Walks </a:t>
            </a:r>
            <a:r>
              <a:rPr lang="en-US" sz="2200" dirty="0" err="1" smtClean="0"/>
              <a:t>Karyon</a:t>
            </a:r>
            <a:r>
              <a:rPr lang="en-US" sz="2200" dirty="0" smtClean="0"/>
              <a:t> status pages found via </a:t>
            </a:r>
            <a:r>
              <a:rPr lang="en-US" sz="2200" dirty="0" err="1" smtClean="0"/>
              <a:t>Edda</a:t>
            </a:r>
            <a:endParaRPr lang="en-US" dirty="0"/>
          </a:p>
        </p:txBody>
      </p:sp>
      <p:pic>
        <p:nvPicPr>
          <p:cNvPr id="4" name="Content Placeholder 3" descr="conformity.png"/>
          <p:cNvPicPr>
            <a:picLocks noGrp="1" noChangeAspect="1"/>
          </p:cNvPicPr>
          <p:nvPr>
            <p:ph idx="1"/>
          </p:nvPr>
        </p:nvPicPr>
        <p:blipFill>
          <a:blip r:embed="rId2">
            <a:extLst>
              <a:ext uri="{28A0092B-C50C-407E-A947-70E740481C1C}">
                <a14:useLocalDpi xmlns:a14="http://schemas.microsoft.com/office/drawing/2010/main" val="0"/>
              </a:ext>
            </a:extLst>
          </a:blip>
          <a:srcRect l="-74129" r="-74129"/>
          <a:stretch>
            <a:fillRect/>
          </a:stretch>
        </p:blipFill>
        <p:spPr>
          <a:xfrm>
            <a:off x="325438" y="1811338"/>
            <a:ext cx="8205787" cy="4738687"/>
          </a:xfrm>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204271763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Hystrix</a:t>
            </a:r>
            <a:r>
              <a:rPr lang="en-US" dirty="0" smtClean="0"/>
              <a:t> Circuit Breaker: Fail Fast -&gt; recover fast</a:t>
            </a:r>
            <a:endParaRPr lang="en-US" dirty="0"/>
          </a:p>
        </p:txBody>
      </p:sp>
      <p:pic>
        <p:nvPicPr>
          <p:cNvPr id="4" name="Content Placeholder 3" descr="dependencies4.png"/>
          <p:cNvPicPr>
            <a:picLocks noGrp="1" noChangeAspect="1"/>
          </p:cNvPicPr>
          <p:nvPr>
            <p:ph idx="1"/>
          </p:nvPr>
        </p:nvPicPr>
        <p:blipFill>
          <a:blip r:embed="rId2">
            <a:extLst>
              <a:ext uri="{28A0092B-C50C-407E-A947-70E740481C1C}">
                <a14:useLocalDpi xmlns:a14="http://schemas.microsoft.com/office/drawing/2010/main" val="0"/>
              </a:ext>
            </a:extLst>
          </a:blip>
          <a:srcRect l="-73421" r="-73421"/>
          <a:stretch>
            <a:fillRect/>
          </a:stretch>
        </p:blipFill>
        <p:spPr/>
      </p:pic>
      <p:pic>
        <p:nvPicPr>
          <p:cNvPr id="6" name="Picture 5" descr="Twitte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31" y="6080961"/>
            <a:ext cx="586050" cy="605499"/>
          </a:xfrm>
          <a:prstGeom prst="rect">
            <a:avLst/>
          </a:prstGeom>
        </p:spPr>
      </p:pic>
    </p:spTree>
    <p:extLst>
      <p:ext uri="{BB962C8B-B14F-4D97-AF65-F5344CB8AC3E}">
        <p14:creationId xmlns:p14="http://schemas.microsoft.com/office/powerpoint/2010/main" val="67728760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2|10.4|1.4|5.9|16.6"/>
</p:tagLst>
</file>

<file path=ppt/theme/theme1.xml><?xml version="1.0" encoding="utf-8"?>
<a:theme xmlns:a="http://schemas.openxmlformats.org/drawingml/2006/main" name="Black">
  <a:themeElements>
    <a:clrScheme name="Custom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W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Black .thmx</Template>
  <TotalTime>104170</TotalTime>
  <Words>13361</Words>
  <Application>Microsoft Macintosh PowerPoint</Application>
  <PresentationFormat>On-screen Show (4:3)</PresentationFormat>
  <Paragraphs>1590</Paragraphs>
  <Slides>187</Slides>
  <Notes>70</Notes>
  <HiddenSlides>0</HiddenSlides>
  <MMClips>0</MMClips>
  <ScaleCrop>false</ScaleCrop>
  <HeadingPairs>
    <vt:vector size="4" baseType="variant">
      <vt:variant>
        <vt:lpstr>Theme</vt:lpstr>
      </vt:variant>
      <vt:variant>
        <vt:i4>1</vt:i4>
      </vt:variant>
      <vt:variant>
        <vt:lpstr>Slide Titles</vt:lpstr>
      </vt:variant>
      <vt:variant>
        <vt:i4>187</vt:i4>
      </vt:variant>
    </vt:vector>
  </HeadingPairs>
  <TitlesOfParts>
    <vt:vector size="188" baseType="lpstr">
      <vt:lpstr>Black</vt:lpstr>
      <vt:lpstr>Patterns for Continuous Delivery, High Availability, DevOps &amp; Cloud Native Open Source with NetflixOSS</vt:lpstr>
      <vt:lpstr>Presentation vs. Workshop</vt:lpstr>
      <vt:lpstr>Presenter</vt:lpstr>
      <vt:lpstr>Attendee Introductions</vt:lpstr>
      <vt:lpstr>Content</vt:lpstr>
      <vt:lpstr>Netflix Member Web Site Home Page Personalization Driven – How Does It Work?</vt:lpstr>
      <vt:lpstr>How Netflix Used to Work</vt:lpstr>
      <vt:lpstr>How Netflix Streaming Works Today</vt:lpstr>
      <vt:lpstr>PowerPoint Presentation</vt:lpstr>
      <vt:lpstr>Netflix Scale</vt:lpstr>
      <vt:lpstr>Reactions over time</vt:lpstr>
      <vt:lpstr>Objectives:</vt:lpstr>
      <vt:lpstr>Principles:</vt:lpstr>
      <vt:lpstr>Outcomes:</vt:lpstr>
      <vt:lpstr>When to use public cloud?</vt:lpstr>
      <vt:lpstr>PowerPoint Presentation</vt:lpstr>
      <vt:lpstr>"This is the IT swamp draining manual for anyone who is neck deep in alligators." - Adrian Cockcroft, Cloud Architect at Netflix</vt:lpstr>
      <vt:lpstr>Goal of Traditional IT: Reliable hardware running stable software </vt:lpstr>
      <vt:lpstr>SCALE</vt:lpstr>
      <vt:lpstr>….SPEED</vt:lpstr>
      <vt:lpstr>SPEED at SCALE</vt:lpstr>
      <vt:lpstr>PowerPoint Presentation</vt:lpstr>
      <vt:lpstr>Cloud Native</vt:lpstr>
      <vt:lpstr>Strive for perfection</vt:lpstr>
      <vt:lpstr>But perfection takes too long</vt:lpstr>
      <vt:lpstr>Where time to market wins big</vt:lpstr>
      <vt:lpstr>PowerPoint Presentation</vt:lpstr>
      <vt:lpstr>How Soon?</vt:lpstr>
      <vt:lpstr>Cloud Native A new engineering challenge</vt:lpstr>
      <vt:lpstr>Inspiration</vt:lpstr>
      <vt:lpstr>How to get to Cloud Native</vt:lpstr>
      <vt:lpstr>Four Transitions</vt:lpstr>
      <vt:lpstr>The DIY Question</vt:lpstr>
      <vt:lpstr>Fitting Into Public Scale</vt:lpstr>
      <vt:lpstr>How big is Public?</vt:lpstr>
      <vt:lpstr>The Alternative Supplier Question</vt:lpstr>
      <vt:lpstr>Things We Don’t Use AWS For</vt:lpstr>
      <vt:lpstr>CDN Scale</vt:lpstr>
      <vt:lpstr>Content Delivery Service Open Source Hardware Design + FreeBSD, bird, nginx see openconnect.netflix.com</vt:lpstr>
      <vt:lpstr>DNS Service</vt:lpstr>
      <vt:lpstr>What Changed?</vt:lpstr>
      <vt:lpstr>Getting to Cloud Native</vt:lpstr>
      <vt:lpstr>Congratulations, your startup got funding!</vt:lpstr>
      <vt:lpstr>Your architecture looks like this:</vt:lpstr>
      <vt:lpstr>And it needs to look more like this…</vt:lpstr>
      <vt:lpstr>Inside each AWS zone: Micro-services and de-normalized data stores</vt:lpstr>
      <vt:lpstr>PowerPoint Presentation</vt:lpstr>
      <vt:lpstr>Technical Indigestion – what do all these do?</vt:lpstr>
      <vt:lpstr>Updated site – make it easier to find what you need</vt:lpstr>
      <vt:lpstr>Getting started with NetflixOSS Step by Step</vt:lpstr>
      <vt:lpstr>AWS Account Setup</vt:lpstr>
      <vt:lpstr>Flow of Code and Data Between AWS Accounts</vt:lpstr>
      <vt:lpstr>Account Security</vt:lpstr>
      <vt:lpstr>Cloud Access Control</vt:lpstr>
      <vt:lpstr>Tooling and Infrastructure</vt:lpstr>
      <vt:lpstr>Fast Start Amazon Machine Images</vt:lpstr>
      <vt:lpstr>Fast Setup CloudFormation Templates</vt:lpstr>
      <vt:lpstr>CloudFormation Walk-Through for Asgard </vt:lpstr>
      <vt:lpstr>PowerPoint Presentation</vt:lpstr>
      <vt:lpstr>Setting up Asgard – Step 1 Create New Stack</vt:lpstr>
      <vt:lpstr>Setting up Asgard – Step 2 Select Template</vt:lpstr>
      <vt:lpstr>Setting up Asgard – Step 3 Enter IP &amp; Keys</vt:lpstr>
      <vt:lpstr>Setting up Asgard – Step 4 Skip Tags</vt:lpstr>
      <vt:lpstr>Setting up Asgard – Step 5 Confirm</vt:lpstr>
      <vt:lpstr>Setting up Asgard – Step 6 Watch CloudFormation</vt:lpstr>
      <vt:lpstr>Setting up Asgard – Step 7 Find PublicDNS Name</vt:lpstr>
      <vt:lpstr>Open Asgard – Step 8 Enter Credentials</vt:lpstr>
      <vt:lpstr>Use Asgard – AWS Self Service Portal</vt:lpstr>
      <vt:lpstr>Use Asgard - Manage Red/Black Deployments</vt:lpstr>
      <vt:lpstr>Track AWS Spend in Detail with ICE</vt:lpstr>
      <vt:lpstr>Ice – Slice and dice detailed costs and usage</vt:lpstr>
      <vt:lpstr>Setting up ICE</vt:lpstr>
      <vt:lpstr>Build Pipeline Automation</vt:lpstr>
      <vt:lpstr>Automatically Baking AMIs with Aminator</vt:lpstr>
      <vt:lpstr>Discovering your Services - Eureka</vt:lpstr>
      <vt:lpstr>Deploying Eureka Service – 1 per Zone</vt:lpstr>
      <vt:lpstr>Searchable state history for a Region / Account</vt:lpstr>
      <vt:lpstr>Edda Query Examples</vt:lpstr>
      <vt:lpstr>Archaius – Property Console</vt:lpstr>
      <vt:lpstr>Archaius library – configuration management</vt:lpstr>
      <vt:lpstr>Data Storage and Access</vt:lpstr>
      <vt:lpstr>Data Storage Options</vt:lpstr>
      <vt:lpstr>Priam – Cassandra co-process</vt:lpstr>
      <vt:lpstr>Astyanax Cassandra Client for Java</vt:lpstr>
      <vt:lpstr>Cassandra Astyanax Recipes</vt:lpstr>
      <vt:lpstr>EVCache - Low latency data access</vt:lpstr>
      <vt:lpstr>Routing Customers to Code</vt:lpstr>
      <vt:lpstr>Denominator: DNS for Multi-Region Availability</vt:lpstr>
      <vt:lpstr>Zuul – Smart and Scalable Routing Layer</vt:lpstr>
      <vt:lpstr>Ribbon library for internal request routing</vt:lpstr>
      <vt:lpstr>Ribbon – Zone Aware LB</vt:lpstr>
      <vt:lpstr>Karyon - Common server container</vt:lpstr>
      <vt:lpstr>Karyon</vt:lpstr>
      <vt:lpstr>Availability</vt:lpstr>
      <vt:lpstr>Either you break it, or users will</vt:lpstr>
      <vt:lpstr>Add some Chaos to your system</vt:lpstr>
      <vt:lpstr>Clean up your room! – Janitor Monkey Works with Edda history to clean up after Asgard</vt:lpstr>
      <vt:lpstr>Conformity Monkey Track and alert for old code versions and known issues Walks Karyon status pages found via Edda</vt:lpstr>
      <vt:lpstr>Hystrix Circuit Breaker: Fail Fast -&gt; recover fast</vt:lpstr>
      <vt:lpstr>Hystrix Circuit Breaker State Flow</vt:lpstr>
      <vt:lpstr>Turbine Dashboard Per Second Update Circuit Breakers in a Web Browser</vt:lpstr>
      <vt:lpstr>Developer Productivity</vt:lpstr>
      <vt:lpstr>Blitz4J – Non-blocking Logging</vt:lpstr>
      <vt:lpstr>JVM Garbage Collection issues?  GCViz!</vt:lpstr>
      <vt:lpstr>Pytheas – OSS based tooling framework</vt:lpstr>
      <vt:lpstr>RxJava - Functional Reactive Programming</vt:lpstr>
      <vt:lpstr>Big Data and Analytics</vt:lpstr>
      <vt:lpstr>Hadoop jobs - Genie</vt:lpstr>
      <vt:lpstr>Lipstick - Visualization for Pig queries</vt:lpstr>
      <vt:lpstr>Suro Event Pipeline</vt:lpstr>
      <vt:lpstr>Putting it all together…</vt:lpstr>
      <vt:lpstr>Sample Application – RSS Reader</vt:lpstr>
      <vt:lpstr>3rd Party Sample App by Chris Fregly fluxcapacitor.com</vt:lpstr>
      <vt:lpstr>3rd party Sample App by IBM https://github.com/aspyker/acmeair-netflix/</vt:lpstr>
      <vt:lpstr>NetflixOSS Project Categories</vt:lpstr>
      <vt:lpstr>PowerPoint Presentation</vt:lpstr>
      <vt:lpstr>PowerPoint Presentation</vt:lpstr>
      <vt:lpstr>PowerPoint Presentation</vt:lpstr>
      <vt:lpstr>PowerPoint Presentation</vt:lpstr>
      <vt:lpstr>Vendor Driven Portability Interest in using NetflixOSS for Enterprise Private Clouds</vt:lpstr>
      <vt:lpstr>Some of the companies using NetflixOSS (There are many more, please send us your logo!)</vt:lpstr>
      <vt:lpstr>Use NetflixOSS to scale your startup or enterprise  Contribute to existing github projects and add your own</vt:lpstr>
      <vt:lpstr>Resilient API Patterns</vt:lpstr>
      <vt:lpstr>Availability</vt:lpstr>
      <vt:lpstr>PowerPoint Presentation</vt:lpstr>
      <vt:lpstr>Netflix Outages</vt:lpstr>
      <vt:lpstr>Incidents – Impact and Mitigation</vt:lpstr>
      <vt:lpstr>Real Web Server Dependencies Flow (Netflix Home page business transaction as seen by AppDynamics)</vt:lpstr>
      <vt:lpstr>Three Balanced Availability Zones Test with Chaos Gorilla</vt:lpstr>
      <vt:lpstr>Isolated Regions</vt:lpstr>
      <vt:lpstr>Highly Available NoSQL Storage</vt:lpstr>
      <vt:lpstr>Single Function Micro-Service Pattern One keyspace, replaces a single table or materialized view</vt:lpstr>
      <vt:lpstr>Stateless Micro-Service Architecture</vt:lpstr>
      <vt:lpstr>Cassandra Instance Architecture</vt:lpstr>
      <vt:lpstr>Apache Cassandra</vt:lpstr>
      <vt:lpstr>Astyanax - Cassandra Write Data Flows Single Region, Multiple Availability Zone, Token Aware</vt:lpstr>
      <vt:lpstr>Data Flows for Multi-Region Writes Token Aware, Consistency Level = Local Quorum</vt:lpstr>
      <vt:lpstr>Cassandra at Scale</vt:lpstr>
      <vt:lpstr>Scalability from 48 to 288 nodes on AWS http://techblog.netflix.com/2011/11/benchmarking-cassandra-scalability-on.html</vt:lpstr>
      <vt:lpstr>Cassandra Disk vs. SSD Benchmark Same Throughput, Lower Latency, Half Cost http://techblog.netflix.com/2012/07/benchmarking-high-performance-io-with.html</vt:lpstr>
      <vt:lpstr>2013 - Cross Region Use Cases</vt:lpstr>
      <vt:lpstr>Benchmarking Global Cassandra Write intensive test of cross region replication capacity 16 x hi1.4xlarge SSD nodes per zone = 96 total 192 TB of SSD in six locations up and running Cassandra in 20 minutes</vt:lpstr>
      <vt:lpstr>Copying 18TB from East to West Cassandra bootstrap 9.3 Gbit/s single threaded 48 nodes to 48 nodes Thanks to boundary.com for these network analysis plots</vt:lpstr>
      <vt:lpstr>Inter Region Traffic Test Verified at desired capacity, no problems, 339 MB/s, 83ms latency</vt:lpstr>
      <vt:lpstr>Ramp Up Load Until It Breaks! Unmodified tuning, dropping client data at 1.93GB/s inter region traffic Spare CPU, IOPS, Network, just need some Cassandra tuning for more</vt:lpstr>
      <vt:lpstr>Failure Modes and Effects</vt:lpstr>
      <vt:lpstr>Cloud Security</vt:lpstr>
      <vt:lpstr>Security Architecture</vt:lpstr>
      <vt:lpstr>Cost-Aware Cloud Architectures</vt:lpstr>
      <vt:lpstr>PowerPoint Presentation</vt:lpstr>
      <vt:lpstr>Go Global in Minutes</vt:lpstr>
      <vt:lpstr>Netflix Examples</vt:lpstr>
      <vt:lpstr>Product Launch Agility - Rightsized</vt:lpstr>
      <vt:lpstr>Product Launch - Under-estimated</vt:lpstr>
      <vt:lpstr>Product Launch Agility – Over-estimated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simple optimization tips</vt:lpstr>
      <vt:lpstr>PowerPoint Presentation</vt:lpstr>
      <vt:lpstr>PowerPoint Presentation</vt:lpstr>
      <vt:lpstr>PowerPoint Presentation</vt:lpstr>
      <vt:lpstr>PowerPoint Presentation</vt:lpstr>
      <vt:lpstr>PowerPoint Presentation</vt:lpstr>
      <vt:lpstr>Mix and Match Reserved Types and On-Demand</vt:lpstr>
      <vt:lpstr>Netflix Concept for Regional Failover Capacity</vt:lpstr>
      <vt:lpstr>PowerPoint Presentation</vt:lpstr>
      <vt:lpstr>Variety of Applications and Environments</vt:lpstr>
      <vt:lpstr>Consolidated Billing: Single payer for a group of accounts</vt:lpstr>
      <vt:lpstr>Over-Reserve the Production Environment</vt:lpstr>
      <vt:lpstr>Consolidated Billing Borrows Unused Reservations</vt:lpstr>
      <vt:lpstr>Consolidated Billing Advantages</vt:lpstr>
      <vt:lpstr>PowerPoint Presentation</vt:lpstr>
      <vt:lpstr>Continuous optimization in your architecture results in  recurring savings  as early as your next month’s bill</vt:lpstr>
      <vt:lpstr>Right-size your cloud: Use only what you need</vt:lpstr>
      <vt:lpstr>PowerPoint Presentation</vt:lpstr>
      <vt:lpstr>Instance Type Optimization</vt:lpstr>
      <vt:lpstr>PowerPoint Presentation</vt:lpstr>
      <vt:lpstr>Follow the Customer (Run web servers) during the day</vt:lpstr>
      <vt:lpstr>Soaking up unused reservations</vt:lpstr>
      <vt:lpstr>PowerPoint Presentation</vt:lpstr>
      <vt:lpstr>Takeaways</vt:lpstr>
    </vt:vector>
  </TitlesOfParts>
  <Company>r92ym2gghvkr6t86df6dt2fqd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NetflixOSS</dc:title>
  <dc:creator>Netflix</dc:creator>
  <cp:lastModifiedBy>Adrian Cockcroft</cp:lastModifiedBy>
  <cp:revision>662</cp:revision>
  <cp:lastPrinted>2013-12-04T03:58:46Z</cp:lastPrinted>
  <dcterms:created xsi:type="dcterms:W3CDTF">2013-01-09T18:10:02Z</dcterms:created>
  <dcterms:modified xsi:type="dcterms:W3CDTF">2014-01-27T03:40:46Z</dcterms:modified>
</cp:coreProperties>
</file>